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sldIdLst>
    <p:sldId id="261" r:id="rId5"/>
    <p:sldId id="259" r:id="rId6"/>
    <p:sldId id="260" r:id="rId7"/>
    <p:sldId id="262" r:id="rId8"/>
    <p:sldId id="263" r:id="rId9"/>
  </p:sldIdLst>
  <p:sldSz cx="18288000" cy="1828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2BF"/>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1E362-308D-CDC8-7B16-43E840B95DEF}" v="2" dt="2025-09-28T23:29:3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4675"/>
  </p:normalViewPr>
  <p:slideViewPr>
    <p:cSldViewPr snapToGrid="0">
      <p:cViewPr varScale="1">
        <p:scale>
          <a:sx n="38" d="100"/>
          <a:sy n="38" d="100"/>
        </p:scale>
        <p:origin x="27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kpcreativecomms.com" userId="S::urn:spo:guest#kristen@kpcreativecomms.com::" providerId="AD" clId="Web-{2A0C75CB-F958-46D8-6E3E-51528DA13EA3}"/>
    <pc:docChg chg="modSld">
      <pc:chgData name="kristen@kpcreativecomms.com" userId="S::urn:spo:guest#kristen@kpcreativecomms.com::" providerId="AD" clId="Web-{2A0C75CB-F958-46D8-6E3E-51528DA13EA3}" dt="2025-09-26T01:04:16.544" v="2" actId="20577"/>
      <pc:docMkLst>
        <pc:docMk/>
      </pc:docMkLst>
      <pc:sldChg chg="modSp">
        <pc:chgData name="kristen@kpcreativecomms.com" userId="S::urn:spo:guest#kristen@kpcreativecomms.com::" providerId="AD" clId="Web-{2A0C75CB-F958-46D8-6E3E-51528DA13EA3}" dt="2025-09-26T01:04:16.544" v="2" actId="20577"/>
        <pc:sldMkLst>
          <pc:docMk/>
          <pc:sldMk cId="4292234664" sldId="261"/>
        </pc:sldMkLst>
        <pc:spChg chg="mod">
          <ac:chgData name="kristen@kpcreativecomms.com" userId="S::urn:spo:guest#kristen@kpcreativecomms.com::" providerId="AD" clId="Web-{2A0C75CB-F958-46D8-6E3E-51528DA13EA3}" dt="2025-09-26T01:04:16.544" v="2" actId="20577"/>
          <ac:spMkLst>
            <pc:docMk/>
            <pc:sldMk cId="4292234664" sldId="261"/>
            <ac:spMk id="4" creationId="{34390E20-029F-199C-18EA-4634813E4A7E}"/>
          </ac:spMkLst>
        </pc:spChg>
      </pc:sldChg>
    </pc:docChg>
  </pc:docChgLst>
  <pc:docChgLst>
    <pc:chgData name="kristen@kpcreativecomms.com" userId="S::urn:spo:guest#kristen@kpcreativecomms.com::" providerId="AD" clId="Web-{DE3DBAE9-D023-2E16-7CED-0349B3EDB6ED}"/>
    <pc:docChg chg="modSld">
      <pc:chgData name="kristen@kpcreativecomms.com" userId="S::urn:spo:guest#kristen@kpcreativecomms.com::" providerId="AD" clId="Web-{DE3DBAE9-D023-2E16-7CED-0349B3EDB6ED}" dt="2025-09-26T01:02:23.748" v="4" actId="20577"/>
      <pc:docMkLst>
        <pc:docMk/>
      </pc:docMkLst>
      <pc:sldChg chg="modSp">
        <pc:chgData name="kristen@kpcreativecomms.com" userId="S::urn:spo:guest#kristen@kpcreativecomms.com::" providerId="AD" clId="Web-{DE3DBAE9-D023-2E16-7CED-0349B3EDB6ED}" dt="2025-09-26T01:02:23.748" v="4" actId="20577"/>
        <pc:sldMkLst>
          <pc:docMk/>
          <pc:sldMk cId="4292234664" sldId="261"/>
        </pc:sldMkLst>
        <pc:spChg chg="mod">
          <ac:chgData name="kristen@kpcreativecomms.com" userId="S::urn:spo:guest#kristen@kpcreativecomms.com::" providerId="AD" clId="Web-{DE3DBAE9-D023-2E16-7CED-0349B3EDB6ED}" dt="2025-09-26T01:02:23.748" v="4" actId="20577"/>
          <ac:spMkLst>
            <pc:docMk/>
            <pc:sldMk cId="4292234664" sldId="261"/>
            <ac:spMk id="4" creationId="{34390E20-029F-199C-18EA-4634813E4A7E}"/>
          </ac:spMkLst>
        </pc:spChg>
      </pc:sldChg>
    </pc:docChg>
  </pc:docChgLst>
  <pc:docChgLst>
    <pc:chgData clId="Web-{9971E362-308D-CDC8-7B16-43E840B95DEF}"/>
    <pc:docChg chg="modSld">
      <pc:chgData name="" userId="" providerId="" clId="Web-{9971E362-308D-CDC8-7B16-43E840B95DEF}" dt="2025-09-28T23:29:31.494" v="0" actId="20577"/>
      <pc:docMkLst>
        <pc:docMk/>
      </pc:docMkLst>
      <pc:sldChg chg="modSp">
        <pc:chgData name="" userId="" providerId="" clId="Web-{9971E362-308D-CDC8-7B16-43E840B95DEF}" dt="2025-09-28T23:29:31.494" v="0" actId="20577"/>
        <pc:sldMkLst>
          <pc:docMk/>
          <pc:sldMk cId="4292234664" sldId="261"/>
        </pc:sldMkLst>
        <pc:spChg chg="mod">
          <ac:chgData name="" userId="" providerId="" clId="Web-{9971E362-308D-CDC8-7B16-43E840B95DEF}" dt="2025-09-28T23:29:31.494" v="0" actId="20577"/>
          <ac:spMkLst>
            <pc:docMk/>
            <pc:sldMk cId="4292234664" sldId="261"/>
            <ac:spMk id="4" creationId="{34390E20-029F-199C-18EA-4634813E4A7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9E9BA6-E6CA-8143-D2B6-8DB0B5C0FA26}"/>
              </a:ext>
            </a:extLst>
          </p:cNvPr>
          <p:cNvSpPr>
            <a:spLocks noGrp="1"/>
          </p:cNvSpPr>
          <p:nvPr>
            <p:ph type="pic" sz="quarter" idx="10"/>
          </p:nvPr>
        </p:nvSpPr>
        <p:spPr>
          <a:xfrm>
            <a:off x="0" y="0"/>
            <a:ext cx="18288000" cy="11555413"/>
          </a:xfrm>
          <a:prstGeom prst="rect">
            <a:avLst/>
          </a:prstGeom>
        </p:spPr>
        <p:txBody>
          <a:bodyPr/>
          <a:lstStyle/>
          <a:p>
            <a:endParaRPr lang="en-US"/>
          </a:p>
        </p:txBody>
      </p:sp>
    </p:spTree>
    <p:extLst>
      <p:ext uri="{BB962C8B-B14F-4D97-AF65-F5344CB8AC3E}">
        <p14:creationId xmlns:p14="http://schemas.microsoft.com/office/powerpoint/2010/main" val="61041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41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89308"/>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ockphoto.com/" TargetMode="External"/><Relationship Id="rId2" Type="http://schemas.openxmlformats.org/officeDocument/2006/relationships/hyperlink" Target="https://www.shutterstock.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90E20-029F-199C-18EA-4634813E4A7E}"/>
              </a:ext>
            </a:extLst>
          </p:cNvPr>
          <p:cNvSpPr txBox="1"/>
          <p:nvPr/>
        </p:nvSpPr>
        <p:spPr>
          <a:xfrm>
            <a:off x="1386437" y="9518641"/>
            <a:ext cx="15070926" cy="7017489"/>
          </a:xfrm>
          <a:prstGeom prst="rect">
            <a:avLst/>
          </a:prstGeom>
          <a:noFill/>
        </p:spPr>
        <p:txBody>
          <a:bodyPr wrap="square" lIns="0" tIns="0" rIns="0" bIns="0" rtlCol="0" anchor="t">
            <a:noAutofit/>
          </a:bodyPr>
          <a:lstStyle/>
          <a:p>
            <a:pPr>
              <a:lnSpc>
                <a:spcPct val="110000"/>
              </a:lnSpc>
              <a:spcAft>
                <a:spcPts val="1200"/>
              </a:spcAft>
            </a:pPr>
            <a:r>
              <a:rPr lang="en-US" sz="3200" b="1" dirty="0">
                <a:solidFill>
                  <a:srgbClr val="0074BD"/>
                </a:solidFill>
                <a:latin typeface="Arial"/>
                <a:cs typeface="Arial"/>
              </a:rPr>
              <a:t>Caregivers Toolkit: Social Media Ad (Facebook/Instagram) </a:t>
            </a:r>
            <a:br>
              <a:rPr lang="en-US" sz="3200" b="1" dirty="0">
                <a:latin typeface="Arial" panose="020B0604020202020204" pitchFamily="34" charset="0"/>
                <a:cs typeface="Arial" panose="020B0604020202020204" pitchFamily="34" charset="0"/>
              </a:rPr>
            </a:br>
            <a:r>
              <a:rPr lang="en-US" sz="3200" b="1" dirty="0">
                <a:solidFill>
                  <a:srgbClr val="0074BD"/>
                </a:solidFill>
                <a:latin typeface="Arial"/>
                <a:cs typeface="Arial"/>
              </a:rPr>
              <a:t>National Family Caregiver Month</a:t>
            </a:r>
          </a:p>
          <a:p>
            <a:pPr>
              <a:lnSpc>
                <a:spcPct val="110000"/>
              </a:lnSpc>
              <a:spcAft>
                <a:spcPts val="1200"/>
              </a:spcAft>
            </a:pPr>
            <a:r>
              <a:rPr lang="en-US" sz="2400" b="1" dirty="0">
                <a:latin typeface="Arial"/>
                <a:cs typeface="Arial"/>
              </a:rPr>
              <a:t>Customize with your organization's information and brand colors:</a:t>
            </a:r>
            <a:endParaRPr lang="en-US" sz="2400" b="1" dirty="0">
              <a:latin typeface="Arial" panose="020B0604020202020204" pitchFamily="34" charset="0"/>
              <a:cs typeface="Arial" panose="020B0604020202020204" pitchFamily="34" charset="0"/>
            </a:endParaRP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Please remove the existing placeholder and insert your organization’s logo.</a:t>
            </a: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the space provided, enter your organization’s phone number and website URL.</a:t>
            </a:r>
            <a:endParaRPr lang="en-US" sz="2400" b="1" dirty="0">
              <a:latin typeface="Arial" panose="020B0604020202020204" pitchFamily="34" charset="0"/>
              <a:cs typeface="Arial" panose="020B0604020202020204" pitchFamily="34" charset="0"/>
            </a:endParaRPr>
          </a:p>
          <a:p>
            <a:pPr marL="525780" indent="-342900">
              <a:lnSpc>
                <a:spcPct val="110000"/>
              </a:lnSpc>
              <a:spcAft>
                <a:spcPts val="1200"/>
              </a:spcAft>
              <a:buFont typeface="Arial" panose="020B0604020202020204" pitchFamily="34" charset="0"/>
              <a:buChar char="•"/>
            </a:pPr>
            <a:r>
              <a:rPr lang="en-US" sz="2400"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1200"/>
              </a:spcAft>
            </a:pPr>
            <a:r>
              <a:rPr lang="en-US" sz="2400" b="1" dirty="0">
                <a:latin typeface="Arial" panose="020B0604020202020204" pitchFamily="34" charset="0"/>
                <a:cs typeface="Arial" panose="020B0604020202020204" pitchFamily="34" charset="0"/>
              </a:rPr>
              <a:t>Photography:</a:t>
            </a: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This file includes three slides, which show different photo options. If you’d prefer to use your own photo, the last slide is set up so that you can click on Insert Picture and add your own.</a:t>
            </a: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There are inexpensive stock image resources like </a:t>
            </a:r>
            <a:r>
              <a:rPr lang="en-US" sz="2400" dirty="0">
                <a:latin typeface="Arial" panose="020B0604020202020204" pitchFamily="34" charset="0"/>
                <a:cs typeface="Arial" panose="020B0604020202020204" pitchFamily="34" charset="0"/>
                <a:hlinkClick r:id="rId2"/>
              </a:rPr>
              <a:t>shutterstock.com</a:t>
            </a:r>
            <a:r>
              <a:rPr lang="en-US" sz="2400" dirty="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hlinkClick r:id="rId3"/>
              </a:rPr>
              <a:t>istockphoto.com</a:t>
            </a:r>
            <a:r>
              <a:rPr lang="en-US" sz="2400" dirty="0">
                <a:latin typeface="Arial" panose="020B0604020202020204" pitchFamily="34" charset="0"/>
                <a:cs typeface="Arial" panose="020B0604020202020204" pitchFamily="34" charset="0"/>
              </a:rPr>
              <a:t>, where you can find quality photos for around $12-$33 each.</a:t>
            </a:r>
          </a:p>
          <a:p>
            <a:pPr>
              <a:lnSpc>
                <a:spcPct val="110000"/>
              </a:lnSpc>
              <a:spcAft>
                <a:spcPts val="1200"/>
              </a:spcAft>
            </a:pPr>
            <a:r>
              <a:rPr lang="en-US" sz="2400" b="1" dirty="0">
                <a:latin typeface="Arial" panose="020B0604020202020204" pitchFamily="34" charset="0"/>
                <a:cs typeface="Arial" panose="020B0604020202020204" pitchFamily="34" charset="0"/>
              </a:rPr>
              <a:t>Export:</a:t>
            </a:r>
          </a:p>
          <a:p>
            <a:pPr marL="342900" indent="-342900">
              <a:lnSpc>
                <a:spcPct val="110000"/>
              </a:lnSpc>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PC: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File &gt; Save a Copy.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PNG</a:t>
            </a:r>
            <a:r>
              <a:rPr lang="en-US" sz="2400" dirty="0">
                <a:latin typeface="Arial" panose="020B0604020202020204" pitchFamily="34" charset="0"/>
                <a:cs typeface="Arial" panose="020B0604020202020204" pitchFamily="34" charset="0"/>
              </a:rPr>
              <a:t> from the "File Format“ list and click </a:t>
            </a:r>
            <a:r>
              <a:rPr lang="en-US" sz="2400" b="1" dirty="0">
                <a:latin typeface="Arial" panose="020B0604020202020204" pitchFamily="34" charset="0"/>
                <a:cs typeface="Arial" panose="020B0604020202020204" pitchFamily="34" charset="0"/>
              </a:rPr>
              <a:t>Save.</a:t>
            </a:r>
          </a:p>
          <a:p>
            <a:pPr marL="342900" indent="-342900">
              <a:lnSpc>
                <a:spcPct val="110000"/>
              </a:lnSpc>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MAC: </a:t>
            </a:r>
            <a:r>
              <a:rPr lang="en-US" sz="2400" dirty="0">
                <a:latin typeface="Arial" panose="020B0604020202020204" pitchFamily="34" charset="0"/>
                <a:cs typeface="Arial" panose="020B0604020202020204" pitchFamily="34" charset="0"/>
              </a:rPr>
              <a:t>Select</a:t>
            </a:r>
            <a:r>
              <a:rPr lang="en-US" sz="2400" b="1" dirty="0">
                <a:latin typeface="Arial" panose="020B0604020202020204" pitchFamily="34" charset="0"/>
                <a:cs typeface="Arial" panose="020B0604020202020204" pitchFamily="34" charset="0"/>
              </a:rPr>
              <a:t> File </a:t>
            </a:r>
            <a:r>
              <a:rPr lang="en-US" sz="2400" dirty="0">
                <a:latin typeface="Arial" panose="020B0604020202020204" pitchFamily="34" charset="0"/>
                <a:cs typeface="Arial" panose="020B0604020202020204" pitchFamily="34" charset="0"/>
              </a:rPr>
              <a:t>&gt; </a:t>
            </a:r>
            <a:r>
              <a:rPr lang="en-US" sz="2400" b="1" dirty="0">
                <a:latin typeface="Arial" panose="020B0604020202020204" pitchFamily="34" charset="0"/>
                <a:cs typeface="Arial" panose="020B0604020202020204" pitchFamily="34" charset="0"/>
              </a:rPr>
              <a:t>Export.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PNG</a:t>
            </a:r>
            <a:r>
              <a:rPr lang="en-US" sz="2400" dirty="0">
                <a:latin typeface="Arial" panose="020B0604020202020204" pitchFamily="34" charset="0"/>
                <a:cs typeface="Arial" panose="020B0604020202020204" pitchFamily="34" charset="0"/>
              </a:rPr>
              <a:t> from the "File Format“ list and click </a:t>
            </a:r>
            <a:r>
              <a:rPr lang="en-US" sz="2400" b="1" dirty="0">
                <a:latin typeface="Arial" panose="020B0604020202020204" pitchFamily="34" charset="0"/>
                <a:cs typeface="Arial" panose="020B0604020202020204" pitchFamily="34" charset="0"/>
              </a:rPr>
              <a:t>Save.</a:t>
            </a:r>
            <a:endParaRPr lang="en-US" sz="2400" dirty="0">
              <a:latin typeface="Arial" panose="020B0604020202020204" pitchFamily="34" charset="0"/>
              <a:cs typeface="Arial" panose="020B0604020202020204" pitchFamily="34" charset="0"/>
            </a:endParaRPr>
          </a:p>
          <a:p>
            <a:pPr>
              <a:lnSpc>
                <a:spcPct val="110000"/>
              </a:lnSpc>
              <a:spcAft>
                <a:spcPts val="1200"/>
              </a:spcAft>
            </a:pPr>
            <a:r>
              <a:rPr lang="en-US" sz="2400" dirty="0">
                <a:latin typeface="Arial" panose="020B0604020202020204" pitchFamily="34" charset="0"/>
                <a:cs typeface="Arial" panose="020B0604020202020204" pitchFamily="34" charset="0"/>
              </a:rPr>
              <a:t> </a:t>
            </a:r>
          </a:p>
        </p:txBody>
      </p:sp>
      <p:pic>
        <p:nvPicPr>
          <p:cNvPr id="6" name="Picture 5" descr="A person and person hugging each other&#10;&#10;AI-generated content may be incorrect.">
            <a:extLst>
              <a:ext uri="{FF2B5EF4-FFF2-40B4-BE49-F238E27FC236}">
                <a16:creationId xmlns:a16="http://schemas.microsoft.com/office/drawing/2014/main" id="{6879A1C7-B586-2538-46E6-E779A680D7D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5099" y="1173298"/>
            <a:ext cx="7526867" cy="7542025"/>
          </a:xfrm>
          <a:prstGeom prst="rect">
            <a:avLst/>
          </a:prstGeom>
          <a:ln w="15875">
            <a:solidFill>
              <a:schemeClr val="bg1">
                <a:lumMod val="75000"/>
              </a:schemeClr>
            </a:solidFill>
          </a:ln>
        </p:spPr>
      </p:pic>
      <p:sp>
        <p:nvSpPr>
          <p:cNvPr id="7" name="Rectangle 6">
            <a:extLst>
              <a:ext uri="{FF2B5EF4-FFF2-40B4-BE49-F238E27FC236}">
                <a16:creationId xmlns:a16="http://schemas.microsoft.com/office/drawing/2014/main" id="{17FD5981-E9F7-A672-26C4-B80F43C4654A}"/>
              </a:ext>
            </a:extLst>
          </p:cNvPr>
          <p:cNvSpPr/>
          <p:nvPr/>
        </p:nvSpPr>
        <p:spPr>
          <a:xfrm>
            <a:off x="1" y="17642541"/>
            <a:ext cx="18288000" cy="645459"/>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22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CC24-6730-E634-2A79-6F80E1D6F70D}"/>
            </a:ext>
          </a:extLst>
        </p:cNvPr>
        <p:cNvGrpSpPr/>
        <p:nvPr/>
      </p:nvGrpSpPr>
      <p:grpSpPr>
        <a:xfrm>
          <a:off x="0" y="0"/>
          <a:ext cx="0" cy="0"/>
          <a:chOff x="0" y="0"/>
          <a:chExt cx="0" cy="0"/>
        </a:xfrm>
      </p:grpSpPr>
      <p:pic>
        <p:nvPicPr>
          <p:cNvPr id="7" name="Picture Placeholder 6" descr="A person hugging a person&#10;&#10;AI-generated content may be incorrect.">
            <a:extLst>
              <a:ext uri="{FF2B5EF4-FFF2-40B4-BE49-F238E27FC236}">
                <a16:creationId xmlns:a16="http://schemas.microsoft.com/office/drawing/2014/main" id="{B6CC3159-2F70-704C-8F52-9BBD50A7FFC1}"/>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2189E8C5-E881-C13A-0F56-FB6BFE51FC9C}"/>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721165A8-235D-3417-4DBC-DD898E6A3B6D}"/>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AE1552B2-29E4-D2EC-A6F2-E18D1DD6E95D}"/>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D694BF8-F132-5AAF-CCE3-80749920791D}"/>
              </a:ext>
            </a:extLst>
          </p:cNvPr>
          <p:cNvSpPr txBox="1">
            <a:spLocks noGrp="1" noRot="1" noMove="1" noResize="1" noEditPoints="1" noAdjustHandles="1" noChangeArrowheads="1" noChangeShapeType="1"/>
          </p:cNvSpPr>
          <p:nvPr/>
        </p:nvSpPr>
        <p:spPr>
          <a:xfrm>
            <a:off x="1409762" y="10887076"/>
            <a:ext cx="15163737" cy="3057526"/>
          </a:xfrm>
          <a:prstGeom prst="rect">
            <a:avLst/>
          </a:prstGeom>
          <a:noFill/>
        </p:spPr>
        <p:txBody>
          <a:bodyPr wrap="square" lIns="0" tIns="0" rIns="0" bIns="0" rtlCol="0">
            <a:noAutofit/>
          </a:bodyPr>
          <a:lstStyle/>
          <a:p>
            <a:pPr>
              <a:lnSpc>
                <a:spcPct val="95000"/>
              </a:lnSpc>
              <a:spcAft>
                <a:spcPts val="600"/>
              </a:spcAft>
            </a:pPr>
            <a:r>
              <a:rPr lang="en-US" sz="5500" b="1" dirty="0">
                <a:solidFill>
                  <a:schemeClr val="bg1"/>
                </a:solidFill>
                <a:latin typeface="Arial" panose="020B0604020202020204" pitchFamily="34" charset="0"/>
                <a:cs typeface="Arial" panose="020B0604020202020204" pitchFamily="34" charset="0"/>
              </a:rPr>
              <a:t>November is National</a:t>
            </a:r>
            <a:br>
              <a:rPr lang="en-US" sz="5500" b="1" dirty="0">
                <a:solidFill>
                  <a:schemeClr val="bg1"/>
                </a:solidFill>
                <a:latin typeface="Arial" panose="020B0604020202020204" pitchFamily="34" charset="0"/>
                <a:cs typeface="Arial" panose="020B0604020202020204" pitchFamily="34" charset="0"/>
              </a:rPr>
            </a:br>
            <a:r>
              <a:rPr lang="en-US" sz="5500" b="1" dirty="0">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6500" b="1" dirty="0">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16222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109E-196F-D4DD-7B83-90E64A4B7C09}"/>
            </a:ext>
          </a:extLst>
        </p:cNvPr>
        <p:cNvGrpSpPr/>
        <p:nvPr/>
      </p:nvGrpSpPr>
      <p:grpSpPr>
        <a:xfrm>
          <a:off x="0" y="0"/>
          <a:ext cx="0" cy="0"/>
          <a:chOff x="0" y="0"/>
          <a:chExt cx="0" cy="0"/>
        </a:xfrm>
      </p:grpSpPr>
      <p:pic>
        <p:nvPicPr>
          <p:cNvPr id="5" name="Picture Placeholder 4" descr="A close-up of a person holding hands&#10;&#10;AI-generated content may be incorrect.">
            <a:extLst>
              <a:ext uri="{FF2B5EF4-FFF2-40B4-BE49-F238E27FC236}">
                <a16:creationId xmlns:a16="http://schemas.microsoft.com/office/drawing/2014/main" id="{531E2549-7915-F7AD-5D9F-8F557C4E5E36}"/>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1103CA87-0B65-A5CA-08DF-FB44FC4E08DB}"/>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094F5114-7E34-0179-092E-169C529DBFA1}"/>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3A88CE5E-E9F8-6C5D-9FB8-ABE439C67F5F}"/>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FCD26B16-0AA6-DB77-B780-99268273AC8C}"/>
              </a:ext>
            </a:extLst>
          </p:cNvPr>
          <p:cNvSpPr txBox="1">
            <a:spLocks noGrp="1" noRot="1" noMove="1" noResize="1" noEditPoints="1" noAdjustHandles="1" noChangeArrowheads="1" noChangeShapeType="1"/>
          </p:cNvSpPr>
          <p:nvPr/>
        </p:nvSpPr>
        <p:spPr>
          <a:xfrm>
            <a:off x="1409762" y="10887076"/>
            <a:ext cx="15163737" cy="3057526"/>
          </a:xfrm>
          <a:prstGeom prst="rect">
            <a:avLst/>
          </a:prstGeom>
          <a:noFill/>
        </p:spPr>
        <p:txBody>
          <a:bodyPr wrap="square" lIns="0" tIns="0" rIns="0" bIns="0" rtlCol="0">
            <a:noAutofit/>
          </a:bodyPr>
          <a:lstStyle/>
          <a:p>
            <a:pPr>
              <a:lnSpc>
                <a:spcPct val="95000"/>
              </a:lnSpc>
              <a:spcAft>
                <a:spcPts val="600"/>
              </a:spcAft>
            </a:pPr>
            <a:r>
              <a:rPr lang="en-US" sz="5500" b="1" dirty="0">
                <a:solidFill>
                  <a:schemeClr val="bg1"/>
                </a:solidFill>
                <a:latin typeface="Arial" panose="020B0604020202020204" pitchFamily="34" charset="0"/>
                <a:cs typeface="Arial" panose="020B0604020202020204" pitchFamily="34" charset="0"/>
              </a:rPr>
              <a:t>November is National</a:t>
            </a:r>
            <a:br>
              <a:rPr lang="en-US" sz="5500" b="1" dirty="0">
                <a:solidFill>
                  <a:schemeClr val="bg1"/>
                </a:solidFill>
                <a:latin typeface="Arial" panose="020B0604020202020204" pitchFamily="34" charset="0"/>
                <a:cs typeface="Arial" panose="020B0604020202020204" pitchFamily="34" charset="0"/>
              </a:rPr>
            </a:br>
            <a:r>
              <a:rPr lang="en-US" sz="5500" b="1" dirty="0">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6500" b="1" dirty="0">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94420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1859-4077-888C-7CFE-F6BE3E5D7BE7}"/>
            </a:ext>
          </a:extLst>
        </p:cNvPr>
        <p:cNvGrpSpPr/>
        <p:nvPr/>
      </p:nvGrpSpPr>
      <p:grpSpPr>
        <a:xfrm>
          <a:off x="0" y="0"/>
          <a:ext cx="0" cy="0"/>
          <a:chOff x="0" y="0"/>
          <a:chExt cx="0" cy="0"/>
        </a:xfrm>
      </p:grpSpPr>
      <p:pic>
        <p:nvPicPr>
          <p:cNvPr id="5" name="Picture Placeholder 4" descr="A person standing next to an old person in a wheelchair&#10;&#10;AI-generated content may be incorrect.">
            <a:extLst>
              <a:ext uri="{FF2B5EF4-FFF2-40B4-BE49-F238E27FC236}">
                <a16:creationId xmlns:a16="http://schemas.microsoft.com/office/drawing/2014/main" id="{C6176818-5A77-CD80-997E-886082E9E257}"/>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6FFEC5DD-55B2-2848-FE20-BD56F7159A14}"/>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64B5371D-82BE-1BF3-F131-A96377A0AE75}"/>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B7D0017F-8946-4C66-4F61-A90F1DE04A9D}"/>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4B0E3DF-ADB1-9310-C1ED-915F415989A9}"/>
              </a:ext>
            </a:extLst>
          </p:cNvPr>
          <p:cNvSpPr txBox="1">
            <a:spLocks noGrp="1" noRot="1" noMove="1" noResize="1" noEditPoints="1" noAdjustHandles="1" noChangeArrowheads="1" noChangeShapeType="1"/>
          </p:cNvSpPr>
          <p:nvPr/>
        </p:nvSpPr>
        <p:spPr>
          <a:xfrm>
            <a:off x="1409762" y="10887076"/>
            <a:ext cx="15163737" cy="3057526"/>
          </a:xfrm>
          <a:prstGeom prst="rect">
            <a:avLst/>
          </a:prstGeom>
          <a:noFill/>
        </p:spPr>
        <p:txBody>
          <a:bodyPr wrap="square" lIns="0" tIns="0" rIns="0" bIns="0" rtlCol="0">
            <a:noAutofit/>
          </a:bodyPr>
          <a:lstStyle/>
          <a:p>
            <a:pPr>
              <a:lnSpc>
                <a:spcPct val="95000"/>
              </a:lnSpc>
              <a:spcAft>
                <a:spcPts val="600"/>
              </a:spcAft>
            </a:pPr>
            <a:r>
              <a:rPr lang="en-US" sz="5500" b="1" dirty="0">
                <a:solidFill>
                  <a:schemeClr val="bg1"/>
                </a:solidFill>
                <a:latin typeface="Arial" panose="020B0604020202020204" pitchFamily="34" charset="0"/>
                <a:cs typeface="Arial" panose="020B0604020202020204" pitchFamily="34" charset="0"/>
              </a:rPr>
              <a:t>November is National</a:t>
            </a:r>
            <a:br>
              <a:rPr lang="en-US" sz="5500" b="1" dirty="0">
                <a:solidFill>
                  <a:schemeClr val="bg1"/>
                </a:solidFill>
                <a:latin typeface="Arial" panose="020B0604020202020204" pitchFamily="34" charset="0"/>
                <a:cs typeface="Arial" panose="020B0604020202020204" pitchFamily="34" charset="0"/>
              </a:rPr>
            </a:br>
            <a:r>
              <a:rPr lang="en-US" sz="5500" b="1" dirty="0">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6500" b="1" dirty="0">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113189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14D5-9462-0256-D0C9-4CEE11A47028}"/>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98EE1A-3562-F556-5F53-CC2E542FDB5E}"/>
              </a:ext>
            </a:extLst>
          </p:cNvPr>
          <p:cNvSpPr>
            <a:spLocks noGrp="1"/>
          </p:cNvSpPr>
          <p:nvPr>
            <p:ph type="pic" sz="quarter" idx="10"/>
          </p:nvPr>
        </p:nvSpPr>
        <p:spPr/>
        <p:txBody>
          <a:bodyPr/>
          <a:lstStyle/>
          <a:p>
            <a:endParaRPr lang="en-US"/>
          </a:p>
        </p:txBody>
      </p:sp>
      <p:sp>
        <p:nvSpPr>
          <p:cNvPr id="6" name="Rectangle 5">
            <a:extLst>
              <a:ext uri="{FF2B5EF4-FFF2-40B4-BE49-F238E27FC236}">
                <a16:creationId xmlns:a16="http://schemas.microsoft.com/office/drawing/2014/main" id="{473A4BE3-4512-3C2B-90A5-BB4E4418D1DC}"/>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BCB7D17C-32C3-D392-19B5-9DD89D5A156F}"/>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5AC31475-10DD-338E-4D1D-561BF50CBCC8}"/>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48F9863-973C-9372-E3B2-9244866304B9}"/>
              </a:ext>
            </a:extLst>
          </p:cNvPr>
          <p:cNvSpPr txBox="1">
            <a:spLocks noGrp="1" noRot="1" noMove="1" noResize="1" noEditPoints="1" noAdjustHandles="1" noChangeArrowheads="1" noChangeShapeType="1"/>
          </p:cNvSpPr>
          <p:nvPr/>
        </p:nvSpPr>
        <p:spPr>
          <a:xfrm>
            <a:off x="1409762" y="10887076"/>
            <a:ext cx="15163737" cy="3057526"/>
          </a:xfrm>
          <a:prstGeom prst="rect">
            <a:avLst/>
          </a:prstGeom>
          <a:noFill/>
        </p:spPr>
        <p:txBody>
          <a:bodyPr wrap="square" lIns="0" tIns="0" rIns="0" bIns="0" rtlCol="0">
            <a:noAutofit/>
          </a:bodyPr>
          <a:lstStyle/>
          <a:p>
            <a:pPr>
              <a:lnSpc>
                <a:spcPct val="95000"/>
              </a:lnSpc>
              <a:spcAft>
                <a:spcPts val="600"/>
              </a:spcAft>
            </a:pPr>
            <a:r>
              <a:rPr lang="en-US" sz="5500" b="1" dirty="0">
                <a:solidFill>
                  <a:schemeClr val="bg1"/>
                </a:solidFill>
                <a:latin typeface="Arial" panose="020B0604020202020204" pitchFamily="34" charset="0"/>
                <a:cs typeface="Arial" panose="020B0604020202020204" pitchFamily="34" charset="0"/>
              </a:rPr>
              <a:t>November is National</a:t>
            </a:r>
            <a:br>
              <a:rPr lang="en-US" sz="5500" b="1" dirty="0">
                <a:solidFill>
                  <a:schemeClr val="bg1"/>
                </a:solidFill>
                <a:latin typeface="Arial" panose="020B0604020202020204" pitchFamily="34" charset="0"/>
                <a:cs typeface="Arial" panose="020B0604020202020204" pitchFamily="34" charset="0"/>
              </a:rPr>
            </a:br>
            <a:r>
              <a:rPr lang="en-US" sz="5500" b="1" dirty="0">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6500" b="1" dirty="0">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3285314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4FD4C8-CEE1-40E2-8959-6B8E3E769720}">
  <ds:schemaRefs>
    <ds:schemaRef ds:uri="http://schemas.microsoft.com/sharepoint/v3/contenttype/forms"/>
  </ds:schemaRefs>
</ds:datastoreItem>
</file>

<file path=customXml/itemProps2.xml><?xml version="1.0" encoding="utf-8"?>
<ds:datastoreItem xmlns:ds="http://schemas.openxmlformats.org/officeDocument/2006/customXml" ds:itemID="{64B9B214-09C3-41E8-9755-CDAAFA6AF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15827-875c-4789-a4f7-2bbc90a91c69"/>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E2216-9A49-491D-A9B8-FA56E96859FF}">
  <ds:schemaRefs>
    <ds:schemaRef ds:uri="http://schemas.microsoft.com/office/2006/metadata/properties"/>
    <ds:schemaRef ds:uri="http://schemas.microsoft.com/office/infopath/2007/PartnerControls"/>
    <ds:schemaRef ds:uri="b4ca7606-c918-4595-bd59-8c4ec440dd12"/>
    <ds:schemaRef ds:uri="ce515827-875c-4789-a4f7-2bbc90a91c69"/>
  </ds:schemaRefs>
</ds:datastoreItem>
</file>

<file path=docProps/app.xml><?xml version="1.0" encoding="utf-8"?>
<Properties xmlns="http://schemas.openxmlformats.org/officeDocument/2006/extended-properties" xmlns:vt="http://schemas.openxmlformats.org/officeDocument/2006/docPropsVTypes">
  <Template>Office Theme</Template>
  <TotalTime>80</TotalTime>
  <Words>287</Words>
  <Application>Microsoft Office PowerPoint</Application>
  <PresentationFormat>Custom</PresentationFormat>
  <Paragraphs>31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lastModifiedBy>Kristen Peterson</cp:lastModifiedBy>
  <cp:revision>42</cp:revision>
  <dcterms:created xsi:type="dcterms:W3CDTF">2025-08-19T12:36:00Z</dcterms:created>
  <dcterms:modified xsi:type="dcterms:W3CDTF">2025-09-28T23:29:40Z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