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4"/>
  </p:sldMasterIdLst>
  <p:sldIdLst>
    <p:sldId id="261" r:id="rId5"/>
    <p:sldId id="259" r:id="rId6"/>
    <p:sldId id="260" r:id="rId7"/>
    <p:sldId id="262" r:id="rId8"/>
    <p:sldId id="263" r:id="rId9"/>
  </p:sldIdLst>
  <p:sldSz cx="18288000" cy="1828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2BF"/>
    <a:srgbClr val="FFFFC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E86944-75BC-619E-A683-F09FE13513EE}" v="2" dt="2025-09-28T23:29:53.6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73"/>
    <p:restoredTop sz="94658"/>
  </p:normalViewPr>
  <p:slideViewPr>
    <p:cSldViewPr snapToGrid="0">
      <p:cViewPr varScale="1">
        <p:scale>
          <a:sx n="38" d="100"/>
          <a:sy n="38" d="100"/>
        </p:scale>
        <p:origin x="279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F2E86944-75BC-619E-A683-F09FE13513EE}"/>
    <pc:docChg chg="modSld">
      <pc:chgData name="" userId="" providerId="" clId="Web-{F2E86944-75BC-619E-A683-F09FE13513EE}" dt="2025-09-28T23:29:47.251" v="0" actId="20577"/>
      <pc:docMkLst>
        <pc:docMk/>
      </pc:docMkLst>
      <pc:sldChg chg="modSp">
        <pc:chgData name="" userId="" providerId="" clId="Web-{F2E86944-75BC-619E-A683-F09FE13513EE}" dt="2025-09-28T23:29:47.251" v="0" actId="20577"/>
        <pc:sldMkLst>
          <pc:docMk/>
          <pc:sldMk cId="4292234664" sldId="261"/>
        </pc:sldMkLst>
        <pc:spChg chg="mod">
          <ac:chgData name="" userId="" providerId="" clId="Web-{F2E86944-75BC-619E-A683-F09FE13513EE}" dt="2025-09-28T23:29:47.251" v="0" actId="20577"/>
          <ac:spMkLst>
            <pc:docMk/>
            <pc:sldMk cId="4292234664" sldId="261"/>
            <ac:spMk id="2" creationId="{889879B2-3140-243C-BD74-A9F6AAAD500F}"/>
          </ac:spMkLst>
        </pc:spChg>
      </pc:sldChg>
    </pc:docChg>
  </pc:docChgLst>
  <pc:docChgLst>
    <pc:chgData name="kristen@kpcreativecomms.com" userId="S::urn:spo:guest#kristen@kpcreativecomms.com::" providerId="AD" clId="Web-{56B8D9BB-52FB-952F-D1DE-D91E978C0497}"/>
    <pc:docChg chg="modSld">
      <pc:chgData name="kristen@kpcreativecomms.com" userId="S::urn:spo:guest#kristen@kpcreativecomms.com::" providerId="AD" clId="Web-{56B8D9BB-52FB-952F-D1DE-D91E978C0497}" dt="2025-09-26T01:02:00.174" v="114" actId="14100"/>
      <pc:docMkLst>
        <pc:docMk/>
      </pc:docMkLst>
      <pc:sldChg chg="modSp">
        <pc:chgData name="kristen@kpcreativecomms.com" userId="S::urn:spo:guest#kristen@kpcreativecomms.com::" providerId="AD" clId="Web-{56B8D9BB-52FB-952F-D1DE-D91E978C0497}" dt="2025-09-26T00:59:05.123" v="1"/>
        <pc:sldMkLst>
          <pc:docMk/>
          <pc:sldMk cId="1622284722" sldId="259"/>
        </pc:sldMkLst>
        <pc:spChg chg="mod">
          <ac:chgData name="kristen@kpcreativecomms.com" userId="S::urn:spo:guest#kristen@kpcreativecomms.com::" providerId="AD" clId="Web-{56B8D9BB-52FB-952F-D1DE-D91E978C0497}" dt="2025-09-26T00:59:05.123" v="1"/>
          <ac:spMkLst>
            <pc:docMk/>
            <pc:sldMk cId="1622284722" sldId="259"/>
            <ac:spMk id="9" creationId="{AE1552B2-29E4-D2EC-A6F2-E18D1DD6E95D}"/>
          </ac:spMkLst>
        </pc:spChg>
      </pc:sldChg>
      <pc:sldChg chg="modSp">
        <pc:chgData name="kristen@kpcreativecomms.com" userId="S::urn:spo:guest#kristen@kpcreativecomms.com::" providerId="AD" clId="Web-{56B8D9BB-52FB-952F-D1DE-D91E978C0497}" dt="2025-09-26T01:02:00.174" v="114" actId="14100"/>
        <pc:sldMkLst>
          <pc:docMk/>
          <pc:sldMk cId="4292234664" sldId="261"/>
        </pc:sldMkLst>
        <pc:spChg chg="mod">
          <ac:chgData name="kristen@kpcreativecomms.com" userId="S::urn:spo:guest#kristen@kpcreativecomms.com::" providerId="AD" clId="Web-{56B8D9BB-52FB-952F-D1DE-D91E978C0497}" dt="2025-09-26T01:02:00.174" v="114" actId="14100"/>
          <ac:spMkLst>
            <pc:docMk/>
            <pc:sldMk cId="4292234664" sldId="261"/>
            <ac:spMk id="2" creationId="{889879B2-3140-243C-BD74-A9F6AAAD500F}"/>
          </ac:spMkLst>
        </pc:spChg>
      </pc:sldChg>
    </pc:docChg>
  </pc:docChgLst>
  <pc:docChgLst>
    <pc:chgData clId="Web-{E0E3A974-8799-FBA1-8708-0453DA486C45}"/>
    <pc:docChg chg="modSld">
      <pc:chgData name="" userId="" providerId="" clId="Web-{E0E3A974-8799-FBA1-8708-0453DA486C45}" dt="2025-09-26T01:03:49.781" v="0" actId="20577"/>
      <pc:docMkLst>
        <pc:docMk/>
      </pc:docMkLst>
      <pc:sldChg chg="modSp">
        <pc:chgData name="" userId="" providerId="" clId="Web-{E0E3A974-8799-FBA1-8708-0453DA486C45}" dt="2025-09-26T01:03:49.781" v="0" actId="20577"/>
        <pc:sldMkLst>
          <pc:docMk/>
          <pc:sldMk cId="4292234664" sldId="261"/>
        </pc:sldMkLst>
        <pc:spChg chg="mod">
          <ac:chgData name="" userId="" providerId="" clId="Web-{E0E3A974-8799-FBA1-8708-0453DA486C45}" dt="2025-09-26T01:03:49.781" v="0" actId="20577"/>
          <ac:spMkLst>
            <pc:docMk/>
            <pc:sldMk cId="4292234664" sldId="261"/>
            <ac:spMk id="2" creationId="{889879B2-3140-243C-BD74-A9F6AAAD500F}"/>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D9E9BA6-E6CA-8143-D2B6-8DB0B5C0FA26}"/>
              </a:ext>
            </a:extLst>
          </p:cNvPr>
          <p:cNvSpPr>
            <a:spLocks noGrp="1"/>
          </p:cNvSpPr>
          <p:nvPr>
            <p:ph type="pic" sz="quarter" idx="10"/>
          </p:nvPr>
        </p:nvSpPr>
        <p:spPr>
          <a:xfrm>
            <a:off x="0" y="0"/>
            <a:ext cx="18288000" cy="11555413"/>
          </a:xfrm>
          <a:prstGeom prst="rect">
            <a:avLst/>
          </a:prstGeom>
        </p:spPr>
        <p:txBody>
          <a:bodyPr/>
          <a:lstStyle/>
          <a:p>
            <a:endParaRPr lang="en-US"/>
          </a:p>
        </p:txBody>
      </p:sp>
    </p:spTree>
    <p:extLst>
      <p:ext uri="{BB962C8B-B14F-4D97-AF65-F5344CB8AC3E}">
        <p14:creationId xmlns:p14="http://schemas.microsoft.com/office/powerpoint/2010/main" val="610419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74413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1589308"/>
      </p:ext>
    </p:extLst>
  </p:cSld>
  <p:clrMap bg1="lt1" tx1="dk1" bg2="lt2" tx2="dk2" accent1="accent1" accent2="accent2" accent3="accent3" accent4="accent4" accent5="accent5" accent6="accent6" hlink="hlink" folHlink="folHlink"/>
  <p:sldLayoutIdLst>
    <p:sldLayoutId id="2147483699" r:id="rId1"/>
    <p:sldLayoutId id="2147483700" r:id="rId2"/>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hutterstock.com/"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www.istockphoto.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7FD5981-E9F7-A672-26C4-B80F43C4654A}"/>
              </a:ext>
            </a:extLst>
          </p:cNvPr>
          <p:cNvSpPr/>
          <p:nvPr/>
        </p:nvSpPr>
        <p:spPr>
          <a:xfrm>
            <a:off x="1" y="17642541"/>
            <a:ext cx="18288000" cy="645459"/>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person hugging a person&#10;&#10;AI-generated content may be incorrect.">
            <a:extLst>
              <a:ext uri="{FF2B5EF4-FFF2-40B4-BE49-F238E27FC236}">
                <a16:creationId xmlns:a16="http://schemas.microsoft.com/office/drawing/2014/main" id="{D87A2C2C-DAAC-1487-8D20-8949141A2A7F}"/>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481667" y="1758950"/>
            <a:ext cx="6777913" cy="6770453"/>
          </a:xfrm>
          <a:prstGeom prst="rect">
            <a:avLst/>
          </a:prstGeom>
          <a:ln w="15875">
            <a:solidFill>
              <a:schemeClr val="bg1">
                <a:lumMod val="75000"/>
              </a:schemeClr>
            </a:solidFill>
          </a:ln>
        </p:spPr>
      </p:pic>
      <p:sp>
        <p:nvSpPr>
          <p:cNvPr id="2" name="TextBox 1">
            <a:extLst>
              <a:ext uri="{FF2B5EF4-FFF2-40B4-BE49-F238E27FC236}">
                <a16:creationId xmlns:a16="http://schemas.microsoft.com/office/drawing/2014/main" id="{889879B2-3140-243C-BD74-A9F6AAAD500F}"/>
              </a:ext>
            </a:extLst>
          </p:cNvPr>
          <p:cNvSpPr txBox="1"/>
          <p:nvPr/>
        </p:nvSpPr>
        <p:spPr>
          <a:xfrm>
            <a:off x="1460477" y="9518641"/>
            <a:ext cx="13392675" cy="7017489"/>
          </a:xfrm>
          <a:prstGeom prst="rect">
            <a:avLst/>
          </a:prstGeom>
          <a:noFill/>
        </p:spPr>
        <p:txBody>
          <a:bodyPr wrap="square" lIns="0" tIns="0" rIns="0" bIns="0" rtlCol="0" anchor="t">
            <a:noAutofit/>
          </a:bodyPr>
          <a:lstStyle/>
          <a:p>
            <a:pPr>
              <a:lnSpc>
                <a:spcPct val="110000"/>
              </a:lnSpc>
              <a:spcAft>
                <a:spcPts val="1200"/>
              </a:spcAft>
            </a:pPr>
            <a:r>
              <a:rPr lang="en-US" sz="3200" b="1" dirty="0">
                <a:solidFill>
                  <a:srgbClr val="0074BD"/>
                </a:solidFill>
                <a:latin typeface="Arial"/>
                <a:cs typeface="Arial"/>
              </a:rPr>
              <a:t>Caregivers Toolkit: Social Media Ad (Facebook/Instagram)</a:t>
            </a:r>
            <a:endParaRPr lang="en-US" sz="2400" dirty="0">
              <a:latin typeface="Arial"/>
              <a:cs typeface="Arial"/>
            </a:endParaRPr>
          </a:p>
          <a:p>
            <a:pPr>
              <a:lnSpc>
                <a:spcPct val="110000"/>
              </a:lnSpc>
              <a:spcAft>
                <a:spcPts val="1200"/>
              </a:spcAft>
            </a:pPr>
            <a:r>
              <a:rPr lang="en-US" sz="2400" b="1" dirty="0">
                <a:latin typeface="Arial"/>
                <a:cs typeface="Arial"/>
              </a:rPr>
              <a:t>Customize with your organization's information and brand colors:</a:t>
            </a:r>
          </a:p>
          <a:p>
            <a:pPr marL="525780" indent="-342900">
              <a:lnSpc>
                <a:spcPct val="110000"/>
              </a:lnSpc>
              <a:spcAft>
                <a:spcPts val="1200"/>
              </a:spcAft>
              <a:buFont typeface="Arial" panose="020B0604020202020204" pitchFamily="34" charset="0"/>
              <a:buChar char="•"/>
            </a:pPr>
            <a:r>
              <a:rPr lang="en-US" sz="2400" dirty="0">
                <a:latin typeface="Arial"/>
                <a:cs typeface="Arial"/>
              </a:rPr>
              <a:t>Please remove the existing placeholder and insert your organization’s logo.</a:t>
            </a:r>
          </a:p>
          <a:p>
            <a:pPr marL="525780" indent="-342900">
              <a:lnSpc>
                <a:spcPct val="110000"/>
              </a:lnSpc>
              <a:spcAft>
                <a:spcPts val="1200"/>
              </a:spcAft>
              <a:buFont typeface="Arial" panose="020B0604020202020204" pitchFamily="34" charset="0"/>
              <a:buChar char="•"/>
            </a:pPr>
            <a:r>
              <a:rPr lang="en-US" sz="2400" dirty="0">
                <a:latin typeface="Arial"/>
                <a:cs typeface="Arial"/>
              </a:rPr>
              <a:t>In the space provided, enter your organization’s phone number and website URL.</a:t>
            </a:r>
          </a:p>
          <a:p>
            <a:pPr marL="525780" indent="-342900">
              <a:lnSpc>
                <a:spcPct val="110000"/>
              </a:lnSpc>
              <a:spcAft>
                <a:spcPts val="1200"/>
              </a:spcAft>
              <a:buFont typeface="Arial" panose="020B0604020202020204" pitchFamily="34" charset="0"/>
              <a:buChar char="•"/>
            </a:pPr>
            <a:r>
              <a:rPr lang="en-US" sz="2400" dirty="0">
                <a:latin typeface="Arial"/>
                <a:cs typeface="Arial"/>
              </a:rPr>
              <a:t>Change the purple to your organization's colors by hovering over the purple box. Then, click the "Shape Fill" button and pick the relevant color. You can also change the font color.</a:t>
            </a:r>
          </a:p>
          <a:p>
            <a:pPr>
              <a:lnSpc>
                <a:spcPct val="110000"/>
              </a:lnSpc>
              <a:spcAft>
                <a:spcPts val="1200"/>
              </a:spcAft>
            </a:pPr>
            <a:r>
              <a:rPr lang="en-US" sz="2400" b="1" dirty="0">
                <a:latin typeface="Arial" panose="020B0604020202020204" pitchFamily="34" charset="0"/>
                <a:cs typeface="Arial" panose="020B0604020202020204" pitchFamily="34" charset="0"/>
              </a:rPr>
              <a:t>Photography:</a:t>
            </a:r>
          </a:p>
          <a:p>
            <a:pPr marL="525780" indent="-342900">
              <a:lnSpc>
                <a:spcPct val="110000"/>
              </a:lnSpc>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This file includes three slides, which show different photo options. If you’d prefer to use your own photo, the last slide is set up so that you can click on Insert Picture and add your own.</a:t>
            </a:r>
          </a:p>
          <a:p>
            <a:pPr marL="525780" indent="-342900">
              <a:lnSpc>
                <a:spcPct val="110000"/>
              </a:lnSpc>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There are inexpensive stock image resources like </a:t>
            </a:r>
            <a:r>
              <a:rPr lang="en-US" sz="2400" dirty="0">
                <a:latin typeface="Arial" panose="020B0604020202020204" pitchFamily="34" charset="0"/>
                <a:cs typeface="Arial" panose="020B0604020202020204" pitchFamily="34" charset="0"/>
                <a:hlinkClick r:id="rId3"/>
              </a:rPr>
              <a:t>shutterstock.com</a:t>
            </a:r>
            <a:r>
              <a:rPr lang="en-US" sz="2400" dirty="0">
                <a:latin typeface="Arial" panose="020B0604020202020204" pitchFamily="34" charset="0"/>
                <a:cs typeface="Arial" panose="020B0604020202020204" pitchFamily="34" charset="0"/>
              </a:rPr>
              <a:t> and </a:t>
            </a:r>
            <a:r>
              <a:rPr lang="en-US" sz="2400" dirty="0">
                <a:latin typeface="Arial" panose="020B0604020202020204" pitchFamily="34" charset="0"/>
                <a:cs typeface="Arial" panose="020B0604020202020204" pitchFamily="34" charset="0"/>
                <a:hlinkClick r:id="rId4"/>
              </a:rPr>
              <a:t>istockphoto.com</a:t>
            </a:r>
            <a:r>
              <a:rPr lang="en-US" sz="2400" dirty="0">
                <a:latin typeface="Arial" panose="020B0604020202020204" pitchFamily="34" charset="0"/>
                <a:cs typeface="Arial" panose="020B0604020202020204" pitchFamily="34" charset="0"/>
              </a:rPr>
              <a:t>, where you can find quality photos for around $12-$33 each.</a:t>
            </a:r>
          </a:p>
          <a:p>
            <a:pPr>
              <a:lnSpc>
                <a:spcPct val="110000"/>
              </a:lnSpc>
              <a:spcAft>
                <a:spcPts val="1200"/>
              </a:spcAft>
            </a:pPr>
            <a:r>
              <a:rPr lang="en-US" sz="2400" b="1" dirty="0">
                <a:latin typeface="Arial" panose="020B0604020202020204" pitchFamily="34" charset="0"/>
                <a:cs typeface="Arial" panose="020B0604020202020204" pitchFamily="34" charset="0"/>
              </a:rPr>
              <a:t>Export:</a:t>
            </a:r>
          </a:p>
          <a:p>
            <a:pPr marL="342900" indent="-342900">
              <a:lnSpc>
                <a:spcPct val="110000"/>
              </a:lnSpc>
              <a:spcAft>
                <a:spcPts val="12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PC: </a:t>
            </a:r>
            <a:r>
              <a:rPr lang="en-US" sz="2400" dirty="0">
                <a:latin typeface="Arial" panose="020B0604020202020204" pitchFamily="34" charset="0"/>
                <a:cs typeface="Arial" panose="020B0604020202020204" pitchFamily="34" charset="0"/>
              </a:rPr>
              <a:t>Select </a:t>
            </a:r>
            <a:r>
              <a:rPr lang="en-US" sz="2400" b="1" dirty="0">
                <a:latin typeface="Arial" panose="020B0604020202020204" pitchFamily="34" charset="0"/>
                <a:cs typeface="Arial" panose="020B0604020202020204" pitchFamily="34" charset="0"/>
              </a:rPr>
              <a:t>File &gt; Save a Copy. </a:t>
            </a:r>
            <a:r>
              <a:rPr lang="en-US" sz="2400" dirty="0">
                <a:latin typeface="Arial" panose="020B0604020202020204" pitchFamily="34" charset="0"/>
                <a:cs typeface="Arial" panose="020B0604020202020204" pitchFamily="34" charset="0"/>
              </a:rPr>
              <a:t>Select </a:t>
            </a:r>
            <a:r>
              <a:rPr lang="en-US" sz="2400" b="1" dirty="0">
                <a:latin typeface="Arial" panose="020B0604020202020204" pitchFamily="34" charset="0"/>
                <a:cs typeface="Arial" panose="020B0604020202020204" pitchFamily="34" charset="0"/>
              </a:rPr>
              <a:t>PNG</a:t>
            </a:r>
            <a:r>
              <a:rPr lang="en-US" sz="2400" dirty="0">
                <a:latin typeface="Arial" panose="020B0604020202020204" pitchFamily="34" charset="0"/>
                <a:cs typeface="Arial" panose="020B0604020202020204" pitchFamily="34" charset="0"/>
              </a:rPr>
              <a:t> from the "File Format“ list and click </a:t>
            </a:r>
            <a:r>
              <a:rPr lang="en-US" sz="2400" b="1" dirty="0">
                <a:latin typeface="Arial" panose="020B0604020202020204" pitchFamily="34" charset="0"/>
                <a:cs typeface="Arial" panose="020B0604020202020204" pitchFamily="34" charset="0"/>
              </a:rPr>
              <a:t>Save.</a:t>
            </a:r>
          </a:p>
          <a:p>
            <a:pPr marL="342900" indent="-342900">
              <a:lnSpc>
                <a:spcPct val="110000"/>
              </a:lnSpc>
              <a:spcAft>
                <a:spcPts val="12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MAC: </a:t>
            </a:r>
            <a:r>
              <a:rPr lang="en-US" sz="2400" dirty="0">
                <a:latin typeface="Arial" panose="020B0604020202020204" pitchFamily="34" charset="0"/>
                <a:cs typeface="Arial" panose="020B0604020202020204" pitchFamily="34" charset="0"/>
              </a:rPr>
              <a:t>Select</a:t>
            </a:r>
            <a:r>
              <a:rPr lang="en-US" sz="2400" b="1" dirty="0">
                <a:latin typeface="Arial" panose="020B0604020202020204" pitchFamily="34" charset="0"/>
                <a:cs typeface="Arial" panose="020B0604020202020204" pitchFamily="34" charset="0"/>
              </a:rPr>
              <a:t> File </a:t>
            </a:r>
            <a:r>
              <a:rPr lang="en-US" sz="2400" dirty="0">
                <a:latin typeface="Arial" panose="020B0604020202020204" pitchFamily="34" charset="0"/>
                <a:cs typeface="Arial" panose="020B0604020202020204" pitchFamily="34" charset="0"/>
              </a:rPr>
              <a:t>&gt; </a:t>
            </a:r>
            <a:r>
              <a:rPr lang="en-US" sz="2400" b="1" dirty="0">
                <a:latin typeface="Arial" panose="020B0604020202020204" pitchFamily="34" charset="0"/>
                <a:cs typeface="Arial" panose="020B0604020202020204" pitchFamily="34" charset="0"/>
              </a:rPr>
              <a:t>Export. </a:t>
            </a:r>
            <a:r>
              <a:rPr lang="en-US" sz="2400" dirty="0">
                <a:latin typeface="Arial" panose="020B0604020202020204" pitchFamily="34" charset="0"/>
                <a:cs typeface="Arial" panose="020B0604020202020204" pitchFamily="34" charset="0"/>
              </a:rPr>
              <a:t>Select </a:t>
            </a:r>
            <a:r>
              <a:rPr lang="en-US" sz="2400" b="1" dirty="0">
                <a:latin typeface="Arial" panose="020B0604020202020204" pitchFamily="34" charset="0"/>
                <a:cs typeface="Arial" panose="020B0604020202020204" pitchFamily="34" charset="0"/>
              </a:rPr>
              <a:t>PNG</a:t>
            </a:r>
            <a:r>
              <a:rPr lang="en-US" sz="2400" dirty="0">
                <a:latin typeface="Arial" panose="020B0604020202020204" pitchFamily="34" charset="0"/>
                <a:cs typeface="Arial" panose="020B0604020202020204" pitchFamily="34" charset="0"/>
              </a:rPr>
              <a:t> from the "File Format“ list and click </a:t>
            </a:r>
            <a:r>
              <a:rPr lang="en-US" sz="2400" b="1" dirty="0">
                <a:latin typeface="Arial" panose="020B0604020202020204" pitchFamily="34" charset="0"/>
                <a:cs typeface="Arial" panose="020B0604020202020204" pitchFamily="34" charset="0"/>
              </a:rPr>
              <a:t>Save.</a:t>
            </a:r>
            <a:endParaRPr lang="en-US" sz="2400" dirty="0">
              <a:latin typeface="Arial" panose="020B0604020202020204" pitchFamily="34" charset="0"/>
              <a:cs typeface="Arial" panose="020B0604020202020204" pitchFamily="34" charset="0"/>
            </a:endParaRPr>
          </a:p>
          <a:p>
            <a:pPr>
              <a:lnSpc>
                <a:spcPct val="110000"/>
              </a:lnSpc>
              <a:spcAft>
                <a:spcPts val="1200"/>
              </a:spcAft>
            </a:pPr>
            <a:r>
              <a:rPr lang="en-US" sz="2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292234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97CC24-6730-E634-2A79-6F80E1D6F70D}"/>
            </a:ext>
          </a:extLst>
        </p:cNvPr>
        <p:cNvGrpSpPr/>
        <p:nvPr/>
      </p:nvGrpSpPr>
      <p:grpSpPr>
        <a:xfrm>
          <a:off x="0" y="0"/>
          <a:ext cx="0" cy="0"/>
          <a:chOff x="0" y="0"/>
          <a:chExt cx="0" cy="0"/>
        </a:xfrm>
      </p:grpSpPr>
      <p:pic>
        <p:nvPicPr>
          <p:cNvPr id="7" name="Picture Placeholder 6" descr="A person hugging a person&#10;&#10;AI-generated content may be incorrect.">
            <a:extLst>
              <a:ext uri="{FF2B5EF4-FFF2-40B4-BE49-F238E27FC236}">
                <a16:creationId xmlns:a16="http://schemas.microsoft.com/office/drawing/2014/main" id="{B6CC3159-2F70-704C-8F52-9BBD50A7FFC1}"/>
              </a:ext>
            </a:extLst>
          </p:cNvPr>
          <p:cNvPicPr>
            <a:picLocks noGrp="1" noRot="1" noChangeAspect="1" noMove="1" noResize="1" noEditPoints="1" noAdjustHandles="1" noChangeArrowheads="1" noChangeShapeType="1" noCrop="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0" y="0"/>
            <a:ext cx="18288000" cy="11555413"/>
          </a:xfrm>
        </p:spPr>
      </p:pic>
      <p:sp>
        <p:nvSpPr>
          <p:cNvPr id="6" name="Rectangle 5">
            <a:extLst>
              <a:ext uri="{FF2B5EF4-FFF2-40B4-BE49-F238E27FC236}">
                <a16:creationId xmlns:a16="http://schemas.microsoft.com/office/drawing/2014/main" id="{2189E8C5-E881-C13A-0F56-FB6BFE51FC9C}"/>
              </a:ext>
            </a:extLst>
          </p:cNvPr>
          <p:cNvSpPr/>
          <p:nvPr/>
        </p:nvSpPr>
        <p:spPr>
          <a:xfrm>
            <a:off x="1293497" y="15344775"/>
            <a:ext cx="5221604" cy="2041526"/>
          </a:xfrm>
          <a:prstGeom prst="rect">
            <a:avLst/>
          </a:prstGeom>
          <a:noFill/>
          <a:ln w="381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300" dirty="0">
                <a:solidFill>
                  <a:schemeClr val="tx1"/>
                </a:solidFill>
                <a:latin typeface="Arial" panose="020B0604020202020204" pitchFamily="34" charset="0"/>
                <a:cs typeface="Arial" panose="020B0604020202020204" pitchFamily="34" charset="0"/>
              </a:rPr>
              <a:t>[ INSERT LOGO HERE ]</a:t>
            </a:r>
          </a:p>
        </p:txBody>
      </p:sp>
      <p:sp>
        <p:nvSpPr>
          <p:cNvPr id="8" name="TextBox 7">
            <a:extLst>
              <a:ext uri="{FF2B5EF4-FFF2-40B4-BE49-F238E27FC236}">
                <a16:creationId xmlns:a16="http://schemas.microsoft.com/office/drawing/2014/main" id="{721165A8-235D-3417-4DBC-DD898E6A3B6D}"/>
              </a:ext>
            </a:extLst>
          </p:cNvPr>
          <p:cNvSpPr txBox="1">
            <a:spLocks noGrp="1" noRot="1" noMove="1" noResize="1" noEditPoints="1" noAdjustHandles="1" noChangeArrowheads="1" noChangeShapeType="1"/>
          </p:cNvSpPr>
          <p:nvPr/>
        </p:nvSpPr>
        <p:spPr>
          <a:xfrm>
            <a:off x="7975600" y="14544675"/>
            <a:ext cx="9144000" cy="3743325"/>
          </a:xfrm>
          <a:prstGeom prst="rect">
            <a:avLst/>
          </a:prstGeom>
          <a:noFill/>
        </p:spPr>
        <p:txBody>
          <a:bodyPr wrap="square" anchor="ctr">
            <a:noAutofit/>
          </a:bodyPr>
          <a:lstStyle/>
          <a:p>
            <a:pPr algn="r">
              <a:spcAft>
                <a:spcPts val="600"/>
              </a:spcAft>
            </a:pPr>
            <a:r>
              <a:rPr lang="en-US" sz="3300" b="1" dirty="0">
                <a:solidFill>
                  <a:srgbClr val="7030A0"/>
                </a:solidFill>
                <a:latin typeface="Arial" panose="020B0604020202020204" pitchFamily="34" charset="0"/>
                <a:cs typeface="Arial" panose="020B0604020202020204" pitchFamily="34" charset="0"/>
              </a:rPr>
              <a:t>[ Phone number ]</a:t>
            </a:r>
          </a:p>
          <a:p>
            <a:pPr algn="r">
              <a:spcAft>
                <a:spcPts val="600"/>
              </a:spcAft>
            </a:pPr>
            <a:r>
              <a:rPr lang="en-US" sz="3300" b="1" dirty="0">
                <a:solidFill>
                  <a:srgbClr val="7030A0"/>
                </a:solidFill>
                <a:latin typeface="Arial" panose="020B0604020202020204" pitchFamily="34" charset="0"/>
                <a:cs typeface="Arial" panose="020B0604020202020204" pitchFamily="34" charset="0"/>
              </a:rPr>
              <a:t>[Website URL]</a:t>
            </a:r>
          </a:p>
        </p:txBody>
      </p:sp>
      <p:sp>
        <p:nvSpPr>
          <p:cNvPr id="9" name="Freeform 8">
            <a:extLst>
              <a:ext uri="{FF2B5EF4-FFF2-40B4-BE49-F238E27FC236}">
                <a16:creationId xmlns:a16="http://schemas.microsoft.com/office/drawing/2014/main" id="{AE1552B2-29E4-D2EC-A6F2-E18D1DD6E95D}"/>
              </a:ext>
            </a:extLst>
          </p:cNvPr>
          <p:cNvSpPr>
            <a:spLocks noGrp="1" noRot="1" noMove="1" noResize="1" noEditPoints="1" noAdjustHandles="1" noChangeArrowheads="1" noChangeShapeType="1"/>
          </p:cNvSpPr>
          <p:nvPr/>
        </p:nvSpPr>
        <p:spPr>
          <a:xfrm>
            <a:off x="2" y="8943975"/>
            <a:ext cx="18288000" cy="5600700"/>
          </a:xfrm>
          <a:custGeom>
            <a:avLst/>
            <a:gdLst>
              <a:gd name="connsiteX0" fmla="*/ 0 w 18288000"/>
              <a:gd name="connsiteY0" fmla="*/ 0 h 5486399"/>
              <a:gd name="connsiteX1" fmla="*/ 352598 w 18288000"/>
              <a:gd name="connsiteY1" fmla="*/ 23967 h 5486399"/>
              <a:gd name="connsiteX2" fmla="*/ 18243786 w 18288000"/>
              <a:gd name="connsiteY2" fmla="*/ 2508366 h 5486399"/>
              <a:gd name="connsiteX3" fmla="*/ 18288000 w 18288000"/>
              <a:gd name="connsiteY3" fmla="*/ 2518039 h 5486399"/>
              <a:gd name="connsiteX4" fmla="*/ 18288000 w 18288000"/>
              <a:gd name="connsiteY4" fmla="*/ 5486399 h 5486399"/>
              <a:gd name="connsiteX5" fmla="*/ 0 w 18288000"/>
              <a:gd name="connsiteY5" fmla="*/ 5486399 h 5486399"/>
              <a:gd name="connsiteX6" fmla="*/ 0 w 18288000"/>
              <a:gd name="connsiteY6" fmla="*/ 0 h 548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0" h="5486399">
                <a:moveTo>
                  <a:pt x="0" y="0"/>
                </a:moveTo>
                <a:lnTo>
                  <a:pt x="352598" y="23967"/>
                </a:lnTo>
                <a:cubicBezTo>
                  <a:pt x="6702488" y="518512"/>
                  <a:pt x="12715251" y="1365307"/>
                  <a:pt x="18243786" y="2508366"/>
                </a:cubicBezTo>
                <a:lnTo>
                  <a:pt x="18288000" y="2518039"/>
                </a:lnTo>
                <a:lnTo>
                  <a:pt x="18288000" y="5486399"/>
                </a:lnTo>
                <a:lnTo>
                  <a:pt x="0" y="5486399"/>
                </a:lnTo>
                <a:lnTo>
                  <a:pt x="0" y="0"/>
                </a:lnTo>
                <a:close/>
              </a:path>
            </a:pathLst>
          </a:cu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2D0AC854-F99A-6AE2-E9DE-5AFDB2D5616D}"/>
              </a:ext>
            </a:extLst>
          </p:cNvPr>
          <p:cNvSpPr txBox="1"/>
          <p:nvPr/>
        </p:nvSpPr>
        <p:spPr>
          <a:xfrm>
            <a:off x="1268989" y="11213303"/>
            <a:ext cx="13733944" cy="2293144"/>
          </a:xfrm>
          <a:prstGeom prst="rect">
            <a:avLst/>
          </a:prstGeom>
          <a:noFill/>
        </p:spPr>
        <p:txBody>
          <a:bodyPr wrap="square" lIns="0" tIns="0" rIns="0" bIns="0" rtlCol="0">
            <a:noAutofit/>
          </a:bodyPr>
          <a:lstStyle/>
          <a:p>
            <a:pPr>
              <a:lnSpc>
                <a:spcPct val="95000"/>
              </a:lnSpc>
            </a:pPr>
            <a:r>
              <a:rPr lang="en-US" sz="5500" b="1" dirty="0">
                <a:solidFill>
                  <a:schemeClr val="bg1"/>
                </a:solidFill>
                <a:latin typeface="Arial" panose="020B0604020202020204" pitchFamily="34" charset="0"/>
                <a:cs typeface="Arial" panose="020B0604020202020204" pitchFamily="34" charset="0"/>
              </a:rPr>
              <a:t>Caring for yourself makes you</a:t>
            </a:r>
          </a:p>
          <a:p>
            <a:pPr>
              <a:lnSpc>
                <a:spcPct val="95000"/>
              </a:lnSpc>
            </a:pPr>
            <a:r>
              <a:rPr lang="en-US" sz="8800" b="1" dirty="0">
                <a:solidFill>
                  <a:srgbClr val="F7F2BF"/>
                </a:solidFill>
                <a:latin typeface="Arial" panose="020B0604020202020204" pitchFamily="34" charset="0"/>
                <a:cs typeface="Arial" panose="020B0604020202020204" pitchFamily="34" charset="0"/>
              </a:rPr>
              <a:t>stronger to care for them</a:t>
            </a:r>
            <a:r>
              <a:rPr lang="en-US" sz="8800" b="1"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622284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0E109E-196F-D4DD-7B83-90E64A4B7C09}"/>
            </a:ext>
          </a:extLst>
        </p:cNvPr>
        <p:cNvGrpSpPr/>
        <p:nvPr/>
      </p:nvGrpSpPr>
      <p:grpSpPr>
        <a:xfrm>
          <a:off x="0" y="0"/>
          <a:ext cx="0" cy="0"/>
          <a:chOff x="0" y="0"/>
          <a:chExt cx="0" cy="0"/>
        </a:xfrm>
      </p:grpSpPr>
      <p:pic>
        <p:nvPicPr>
          <p:cNvPr id="5" name="Picture Placeholder 4" descr="A close-up of a person holding hands&#10;&#10;AI-generated content may be incorrect.">
            <a:extLst>
              <a:ext uri="{FF2B5EF4-FFF2-40B4-BE49-F238E27FC236}">
                <a16:creationId xmlns:a16="http://schemas.microsoft.com/office/drawing/2014/main" id="{531E2549-7915-F7AD-5D9F-8F557C4E5E36}"/>
              </a:ext>
            </a:extLst>
          </p:cNvPr>
          <p:cNvPicPr>
            <a:picLocks noGrp="1" noRot="1" noChangeAspect="1" noMove="1" noResize="1" noEditPoints="1" noAdjustHandles="1" noChangeArrowheads="1" noChangeShapeType="1" noCrop="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0" y="0"/>
            <a:ext cx="18288000" cy="11555413"/>
          </a:xfrm>
        </p:spPr>
      </p:pic>
      <p:sp>
        <p:nvSpPr>
          <p:cNvPr id="6" name="Rectangle 5">
            <a:extLst>
              <a:ext uri="{FF2B5EF4-FFF2-40B4-BE49-F238E27FC236}">
                <a16:creationId xmlns:a16="http://schemas.microsoft.com/office/drawing/2014/main" id="{1103CA87-0B65-A5CA-08DF-FB44FC4E08DB}"/>
              </a:ext>
            </a:extLst>
          </p:cNvPr>
          <p:cNvSpPr/>
          <p:nvPr/>
        </p:nvSpPr>
        <p:spPr>
          <a:xfrm>
            <a:off x="1293497" y="15344775"/>
            <a:ext cx="5221604" cy="2041526"/>
          </a:xfrm>
          <a:prstGeom prst="rect">
            <a:avLst/>
          </a:prstGeom>
          <a:noFill/>
          <a:ln w="381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300" dirty="0">
                <a:solidFill>
                  <a:schemeClr val="tx1"/>
                </a:solidFill>
                <a:latin typeface="Arial" panose="020B0604020202020204" pitchFamily="34" charset="0"/>
                <a:cs typeface="Arial" panose="020B0604020202020204" pitchFamily="34" charset="0"/>
              </a:rPr>
              <a:t>[ INSERT LOGO HERE ]</a:t>
            </a:r>
          </a:p>
        </p:txBody>
      </p:sp>
      <p:sp>
        <p:nvSpPr>
          <p:cNvPr id="8" name="TextBox 7">
            <a:extLst>
              <a:ext uri="{FF2B5EF4-FFF2-40B4-BE49-F238E27FC236}">
                <a16:creationId xmlns:a16="http://schemas.microsoft.com/office/drawing/2014/main" id="{094F5114-7E34-0179-092E-169C529DBFA1}"/>
              </a:ext>
            </a:extLst>
          </p:cNvPr>
          <p:cNvSpPr txBox="1">
            <a:spLocks noGrp="1" noRot="1" noMove="1" noResize="1" noEditPoints="1" noAdjustHandles="1" noChangeArrowheads="1" noChangeShapeType="1"/>
          </p:cNvSpPr>
          <p:nvPr/>
        </p:nvSpPr>
        <p:spPr>
          <a:xfrm>
            <a:off x="7975600" y="14544675"/>
            <a:ext cx="9144000" cy="3743325"/>
          </a:xfrm>
          <a:prstGeom prst="rect">
            <a:avLst/>
          </a:prstGeom>
          <a:noFill/>
        </p:spPr>
        <p:txBody>
          <a:bodyPr wrap="square" anchor="ctr">
            <a:noAutofit/>
          </a:bodyPr>
          <a:lstStyle/>
          <a:p>
            <a:pPr algn="r">
              <a:spcAft>
                <a:spcPts val="600"/>
              </a:spcAft>
            </a:pPr>
            <a:r>
              <a:rPr lang="en-US" sz="3300" b="1" dirty="0">
                <a:solidFill>
                  <a:srgbClr val="7030A0"/>
                </a:solidFill>
                <a:latin typeface="Arial" panose="020B0604020202020204" pitchFamily="34" charset="0"/>
                <a:cs typeface="Arial" panose="020B0604020202020204" pitchFamily="34" charset="0"/>
              </a:rPr>
              <a:t>[ Phone number ]</a:t>
            </a:r>
          </a:p>
          <a:p>
            <a:pPr algn="r">
              <a:spcAft>
                <a:spcPts val="600"/>
              </a:spcAft>
            </a:pPr>
            <a:r>
              <a:rPr lang="en-US" sz="3300" b="1" dirty="0">
                <a:solidFill>
                  <a:srgbClr val="7030A0"/>
                </a:solidFill>
                <a:latin typeface="Arial" panose="020B0604020202020204" pitchFamily="34" charset="0"/>
                <a:cs typeface="Arial" panose="020B0604020202020204" pitchFamily="34" charset="0"/>
              </a:rPr>
              <a:t>[Website URL]</a:t>
            </a:r>
          </a:p>
        </p:txBody>
      </p:sp>
      <p:sp>
        <p:nvSpPr>
          <p:cNvPr id="9" name="Freeform 8">
            <a:extLst>
              <a:ext uri="{FF2B5EF4-FFF2-40B4-BE49-F238E27FC236}">
                <a16:creationId xmlns:a16="http://schemas.microsoft.com/office/drawing/2014/main" id="{3A88CE5E-E9F8-6C5D-9FB8-ABE439C67F5F}"/>
              </a:ext>
            </a:extLst>
          </p:cNvPr>
          <p:cNvSpPr>
            <a:spLocks noGrp="1" noRot="1" noMove="1" noResize="1" noEditPoints="1" noAdjustHandles="1" noChangeArrowheads="1" noChangeShapeType="1"/>
          </p:cNvSpPr>
          <p:nvPr/>
        </p:nvSpPr>
        <p:spPr>
          <a:xfrm>
            <a:off x="2" y="8943975"/>
            <a:ext cx="18288000" cy="5600700"/>
          </a:xfrm>
          <a:custGeom>
            <a:avLst/>
            <a:gdLst>
              <a:gd name="connsiteX0" fmla="*/ 0 w 18288000"/>
              <a:gd name="connsiteY0" fmla="*/ 0 h 5486399"/>
              <a:gd name="connsiteX1" fmla="*/ 352598 w 18288000"/>
              <a:gd name="connsiteY1" fmla="*/ 23967 h 5486399"/>
              <a:gd name="connsiteX2" fmla="*/ 18243786 w 18288000"/>
              <a:gd name="connsiteY2" fmla="*/ 2508366 h 5486399"/>
              <a:gd name="connsiteX3" fmla="*/ 18288000 w 18288000"/>
              <a:gd name="connsiteY3" fmla="*/ 2518039 h 5486399"/>
              <a:gd name="connsiteX4" fmla="*/ 18288000 w 18288000"/>
              <a:gd name="connsiteY4" fmla="*/ 5486399 h 5486399"/>
              <a:gd name="connsiteX5" fmla="*/ 0 w 18288000"/>
              <a:gd name="connsiteY5" fmla="*/ 5486399 h 5486399"/>
              <a:gd name="connsiteX6" fmla="*/ 0 w 18288000"/>
              <a:gd name="connsiteY6" fmla="*/ 0 h 548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0" h="5486399">
                <a:moveTo>
                  <a:pt x="0" y="0"/>
                </a:moveTo>
                <a:lnTo>
                  <a:pt x="352598" y="23967"/>
                </a:lnTo>
                <a:cubicBezTo>
                  <a:pt x="6702488" y="518512"/>
                  <a:pt x="12715251" y="1365307"/>
                  <a:pt x="18243786" y="2508366"/>
                </a:cubicBezTo>
                <a:lnTo>
                  <a:pt x="18288000" y="2518039"/>
                </a:lnTo>
                <a:lnTo>
                  <a:pt x="18288000" y="5486399"/>
                </a:lnTo>
                <a:lnTo>
                  <a:pt x="0" y="5486399"/>
                </a:lnTo>
                <a:lnTo>
                  <a:pt x="0" y="0"/>
                </a:lnTo>
                <a:close/>
              </a:path>
            </a:pathLst>
          </a:cu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983CDDBA-E6AE-D32A-07A9-11B01D9B9A5C}"/>
              </a:ext>
            </a:extLst>
          </p:cNvPr>
          <p:cNvSpPr txBox="1"/>
          <p:nvPr/>
        </p:nvSpPr>
        <p:spPr>
          <a:xfrm>
            <a:off x="1268989" y="11213303"/>
            <a:ext cx="13733944" cy="2293144"/>
          </a:xfrm>
          <a:prstGeom prst="rect">
            <a:avLst/>
          </a:prstGeom>
          <a:noFill/>
        </p:spPr>
        <p:txBody>
          <a:bodyPr wrap="square" lIns="0" tIns="0" rIns="0" bIns="0" rtlCol="0">
            <a:noAutofit/>
          </a:bodyPr>
          <a:lstStyle/>
          <a:p>
            <a:pPr>
              <a:lnSpc>
                <a:spcPct val="95000"/>
              </a:lnSpc>
            </a:pPr>
            <a:r>
              <a:rPr lang="en-US" sz="5500" b="1" dirty="0">
                <a:solidFill>
                  <a:schemeClr val="bg1"/>
                </a:solidFill>
                <a:latin typeface="Arial" panose="020B0604020202020204" pitchFamily="34" charset="0"/>
                <a:cs typeface="Arial" panose="020B0604020202020204" pitchFamily="34" charset="0"/>
              </a:rPr>
              <a:t>Caring for yourself makes you</a:t>
            </a:r>
          </a:p>
          <a:p>
            <a:pPr>
              <a:lnSpc>
                <a:spcPct val="95000"/>
              </a:lnSpc>
            </a:pPr>
            <a:r>
              <a:rPr lang="en-US" sz="8800" b="1" dirty="0">
                <a:solidFill>
                  <a:srgbClr val="F7F2BF"/>
                </a:solidFill>
                <a:latin typeface="Arial" panose="020B0604020202020204" pitchFamily="34" charset="0"/>
                <a:cs typeface="Arial" panose="020B0604020202020204" pitchFamily="34" charset="0"/>
              </a:rPr>
              <a:t>stronger to care for them</a:t>
            </a:r>
            <a:r>
              <a:rPr lang="en-US" sz="8800" b="1"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944205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91859-4077-888C-7CFE-F6BE3E5D7BE7}"/>
            </a:ext>
          </a:extLst>
        </p:cNvPr>
        <p:cNvGrpSpPr/>
        <p:nvPr/>
      </p:nvGrpSpPr>
      <p:grpSpPr>
        <a:xfrm>
          <a:off x="0" y="0"/>
          <a:ext cx="0" cy="0"/>
          <a:chOff x="0" y="0"/>
          <a:chExt cx="0" cy="0"/>
        </a:xfrm>
      </p:grpSpPr>
      <p:pic>
        <p:nvPicPr>
          <p:cNvPr id="5" name="Picture Placeholder 4" descr="A person standing next to an old person in a wheelchair&#10;&#10;AI-generated content may be incorrect.">
            <a:extLst>
              <a:ext uri="{FF2B5EF4-FFF2-40B4-BE49-F238E27FC236}">
                <a16:creationId xmlns:a16="http://schemas.microsoft.com/office/drawing/2014/main" id="{C6176818-5A77-CD80-997E-886082E9E257}"/>
              </a:ext>
            </a:extLst>
          </p:cNvPr>
          <p:cNvPicPr>
            <a:picLocks noGrp="1" noRot="1" noChangeAspect="1" noMove="1" noResize="1" noEditPoints="1" noAdjustHandles="1" noChangeArrowheads="1" noChangeShapeType="1" noCrop="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0" y="0"/>
            <a:ext cx="18288000" cy="11555413"/>
          </a:xfrm>
        </p:spPr>
      </p:pic>
      <p:sp>
        <p:nvSpPr>
          <p:cNvPr id="6" name="Rectangle 5">
            <a:extLst>
              <a:ext uri="{FF2B5EF4-FFF2-40B4-BE49-F238E27FC236}">
                <a16:creationId xmlns:a16="http://schemas.microsoft.com/office/drawing/2014/main" id="{6FFEC5DD-55B2-2848-FE20-BD56F7159A14}"/>
              </a:ext>
            </a:extLst>
          </p:cNvPr>
          <p:cNvSpPr/>
          <p:nvPr/>
        </p:nvSpPr>
        <p:spPr>
          <a:xfrm>
            <a:off x="1293497" y="15344775"/>
            <a:ext cx="5221604" cy="2041526"/>
          </a:xfrm>
          <a:prstGeom prst="rect">
            <a:avLst/>
          </a:prstGeom>
          <a:noFill/>
          <a:ln w="381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300" dirty="0">
                <a:solidFill>
                  <a:schemeClr val="tx1"/>
                </a:solidFill>
                <a:latin typeface="Arial" panose="020B0604020202020204" pitchFamily="34" charset="0"/>
                <a:cs typeface="Arial" panose="020B0604020202020204" pitchFamily="34" charset="0"/>
              </a:rPr>
              <a:t>[ INSERT LOGO HERE ]</a:t>
            </a:r>
          </a:p>
        </p:txBody>
      </p:sp>
      <p:sp>
        <p:nvSpPr>
          <p:cNvPr id="8" name="TextBox 7">
            <a:extLst>
              <a:ext uri="{FF2B5EF4-FFF2-40B4-BE49-F238E27FC236}">
                <a16:creationId xmlns:a16="http://schemas.microsoft.com/office/drawing/2014/main" id="{64B5371D-82BE-1BF3-F131-A96377A0AE75}"/>
              </a:ext>
            </a:extLst>
          </p:cNvPr>
          <p:cNvSpPr txBox="1">
            <a:spLocks noGrp="1" noRot="1" noMove="1" noResize="1" noEditPoints="1" noAdjustHandles="1" noChangeArrowheads="1" noChangeShapeType="1"/>
          </p:cNvSpPr>
          <p:nvPr/>
        </p:nvSpPr>
        <p:spPr>
          <a:xfrm>
            <a:off x="7975600" y="14544675"/>
            <a:ext cx="9144000" cy="3743325"/>
          </a:xfrm>
          <a:prstGeom prst="rect">
            <a:avLst/>
          </a:prstGeom>
          <a:noFill/>
        </p:spPr>
        <p:txBody>
          <a:bodyPr wrap="square" anchor="ctr">
            <a:noAutofit/>
          </a:bodyPr>
          <a:lstStyle/>
          <a:p>
            <a:pPr algn="r">
              <a:spcAft>
                <a:spcPts val="600"/>
              </a:spcAft>
            </a:pPr>
            <a:r>
              <a:rPr lang="en-US" sz="3300" b="1" dirty="0">
                <a:solidFill>
                  <a:srgbClr val="7030A0"/>
                </a:solidFill>
                <a:latin typeface="Arial" panose="020B0604020202020204" pitchFamily="34" charset="0"/>
                <a:cs typeface="Arial" panose="020B0604020202020204" pitchFamily="34" charset="0"/>
              </a:rPr>
              <a:t>[ Phone number ]</a:t>
            </a:r>
          </a:p>
          <a:p>
            <a:pPr algn="r">
              <a:spcAft>
                <a:spcPts val="600"/>
              </a:spcAft>
            </a:pPr>
            <a:r>
              <a:rPr lang="en-US" sz="3300" b="1" dirty="0">
                <a:solidFill>
                  <a:srgbClr val="7030A0"/>
                </a:solidFill>
                <a:latin typeface="Arial" panose="020B0604020202020204" pitchFamily="34" charset="0"/>
                <a:cs typeface="Arial" panose="020B0604020202020204" pitchFamily="34" charset="0"/>
              </a:rPr>
              <a:t>[Website URL]</a:t>
            </a:r>
          </a:p>
        </p:txBody>
      </p:sp>
      <p:sp>
        <p:nvSpPr>
          <p:cNvPr id="9" name="Freeform 8">
            <a:extLst>
              <a:ext uri="{FF2B5EF4-FFF2-40B4-BE49-F238E27FC236}">
                <a16:creationId xmlns:a16="http://schemas.microsoft.com/office/drawing/2014/main" id="{B7D0017F-8946-4C66-4F61-A90F1DE04A9D}"/>
              </a:ext>
            </a:extLst>
          </p:cNvPr>
          <p:cNvSpPr>
            <a:spLocks noGrp="1" noRot="1" noMove="1" noResize="1" noEditPoints="1" noAdjustHandles="1" noChangeArrowheads="1" noChangeShapeType="1"/>
          </p:cNvSpPr>
          <p:nvPr/>
        </p:nvSpPr>
        <p:spPr>
          <a:xfrm>
            <a:off x="2" y="8943975"/>
            <a:ext cx="18288000" cy="5600700"/>
          </a:xfrm>
          <a:custGeom>
            <a:avLst/>
            <a:gdLst>
              <a:gd name="connsiteX0" fmla="*/ 0 w 18288000"/>
              <a:gd name="connsiteY0" fmla="*/ 0 h 5486399"/>
              <a:gd name="connsiteX1" fmla="*/ 352598 w 18288000"/>
              <a:gd name="connsiteY1" fmla="*/ 23967 h 5486399"/>
              <a:gd name="connsiteX2" fmla="*/ 18243786 w 18288000"/>
              <a:gd name="connsiteY2" fmla="*/ 2508366 h 5486399"/>
              <a:gd name="connsiteX3" fmla="*/ 18288000 w 18288000"/>
              <a:gd name="connsiteY3" fmla="*/ 2518039 h 5486399"/>
              <a:gd name="connsiteX4" fmla="*/ 18288000 w 18288000"/>
              <a:gd name="connsiteY4" fmla="*/ 5486399 h 5486399"/>
              <a:gd name="connsiteX5" fmla="*/ 0 w 18288000"/>
              <a:gd name="connsiteY5" fmla="*/ 5486399 h 5486399"/>
              <a:gd name="connsiteX6" fmla="*/ 0 w 18288000"/>
              <a:gd name="connsiteY6" fmla="*/ 0 h 548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0" h="5486399">
                <a:moveTo>
                  <a:pt x="0" y="0"/>
                </a:moveTo>
                <a:lnTo>
                  <a:pt x="352598" y="23967"/>
                </a:lnTo>
                <a:cubicBezTo>
                  <a:pt x="6702488" y="518512"/>
                  <a:pt x="12715251" y="1365307"/>
                  <a:pt x="18243786" y="2508366"/>
                </a:cubicBezTo>
                <a:lnTo>
                  <a:pt x="18288000" y="2518039"/>
                </a:lnTo>
                <a:lnTo>
                  <a:pt x="18288000" y="5486399"/>
                </a:lnTo>
                <a:lnTo>
                  <a:pt x="0" y="5486399"/>
                </a:lnTo>
                <a:lnTo>
                  <a:pt x="0" y="0"/>
                </a:lnTo>
                <a:close/>
              </a:path>
            </a:pathLst>
          </a:cu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2C4027A9-3D8E-5BF4-F337-C86E49270586}"/>
              </a:ext>
            </a:extLst>
          </p:cNvPr>
          <p:cNvSpPr txBox="1"/>
          <p:nvPr/>
        </p:nvSpPr>
        <p:spPr>
          <a:xfrm>
            <a:off x="1268989" y="11213303"/>
            <a:ext cx="13733944" cy="2293144"/>
          </a:xfrm>
          <a:prstGeom prst="rect">
            <a:avLst/>
          </a:prstGeom>
          <a:noFill/>
        </p:spPr>
        <p:txBody>
          <a:bodyPr wrap="square" lIns="0" tIns="0" rIns="0" bIns="0" rtlCol="0">
            <a:noAutofit/>
          </a:bodyPr>
          <a:lstStyle/>
          <a:p>
            <a:pPr>
              <a:lnSpc>
                <a:spcPct val="95000"/>
              </a:lnSpc>
            </a:pPr>
            <a:r>
              <a:rPr lang="en-US" sz="5500" b="1" dirty="0">
                <a:solidFill>
                  <a:schemeClr val="bg1"/>
                </a:solidFill>
                <a:latin typeface="Arial" panose="020B0604020202020204" pitchFamily="34" charset="0"/>
                <a:cs typeface="Arial" panose="020B0604020202020204" pitchFamily="34" charset="0"/>
              </a:rPr>
              <a:t>Caring for yourself makes you</a:t>
            </a:r>
          </a:p>
          <a:p>
            <a:pPr>
              <a:lnSpc>
                <a:spcPct val="95000"/>
              </a:lnSpc>
            </a:pPr>
            <a:r>
              <a:rPr lang="en-US" sz="8800" b="1" dirty="0">
                <a:solidFill>
                  <a:srgbClr val="F7F2BF"/>
                </a:solidFill>
                <a:latin typeface="Arial" panose="020B0604020202020204" pitchFamily="34" charset="0"/>
                <a:cs typeface="Arial" panose="020B0604020202020204" pitchFamily="34" charset="0"/>
              </a:rPr>
              <a:t>stronger to care for them</a:t>
            </a:r>
            <a:r>
              <a:rPr lang="en-US" sz="8800" b="1"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131890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714D5-9462-0256-D0C9-4CEE11A47028}"/>
            </a:ext>
          </a:extLst>
        </p:cNvPr>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A98EE1A-3562-F556-5F53-CC2E542FDB5E}"/>
              </a:ext>
            </a:extLst>
          </p:cNvPr>
          <p:cNvSpPr>
            <a:spLocks noGrp="1"/>
          </p:cNvSpPr>
          <p:nvPr>
            <p:ph type="pic" sz="quarter" idx="10"/>
          </p:nvPr>
        </p:nvSpPr>
        <p:spPr/>
        <p:txBody>
          <a:bodyPr/>
          <a:lstStyle/>
          <a:p>
            <a:endParaRPr lang="en-US"/>
          </a:p>
        </p:txBody>
      </p:sp>
      <p:sp>
        <p:nvSpPr>
          <p:cNvPr id="6" name="Rectangle 5">
            <a:extLst>
              <a:ext uri="{FF2B5EF4-FFF2-40B4-BE49-F238E27FC236}">
                <a16:creationId xmlns:a16="http://schemas.microsoft.com/office/drawing/2014/main" id="{473A4BE3-4512-3C2B-90A5-BB4E4418D1DC}"/>
              </a:ext>
            </a:extLst>
          </p:cNvPr>
          <p:cNvSpPr/>
          <p:nvPr/>
        </p:nvSpPr>
        <p:spPr>
          <a:xfrm>
            <a:off x="1293497" y="15344775"/>
            <a:ext cx="5221604" cy="2041526"/>
          </a:xfrm>
          <a:prstGeom prst="rect">
            <a:avLst/>
          </a:prstGeom>
          <a:noFill/>
          <a:ln w="381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300" dirty="0">
                <a:solidFill>
                  <a:schemeClr val="tx1"/>
                </a:solidFill>
                <a:latin typeface="Arial" panose="020B0604020202020204" pitchFamily="34" charset="0"/>
                <a:cs typeface="Arial" panose="020B0604020202020204" pitchFamily="34" charset="0"/>
              </a:rPr>
              <a:t>[ INSERT LOGO HERE ]</a:t>
            </a:r>
          </a:p>
        </p:txBody>
      </p:sp>
      <p:sp>
        <p:nvSpPr>
          <p:cNvPr id="8" name="TextBox 7">
            <a:extLst>
              <a:ext uri="{FF2B5EF4-FFF2-40B4-BE49-F238E27FC236}">
                <a16:creationId xmlns:a16="http://schemas.microsoft.com/office/drawing/2014/main" id="{BCB7D17C-32C3-D392-19B5-9DD89D5A156F}"/>
              </a:ext>
            </a:extLst>
          </p:cNvPr>
          <p:cNvSpPr txBox="1">
            <a:spLocks noGrp="1" noRot="1" noMove="1" noResize="1" noEditPoints="1" noAdjustHandles="1" noChangeArrowheads="1" noChangeShapeType="1"/>
          </p:cNvSpPr>
          <p:nvPr/>
        </p:nvSpPr>
        <p:spPr>
          <a:xfrm>
            <a:off x="7975600" y="14544675"/>
            <a:ext cx="9144000" cy="3743325"/>
          </a:xfrm>
          <a:prstGeom prst="rect">
            <a:avLst/>
          </a:prstGeom>
          <a:noFill/>
        </p:spPr>
        <p:txBody>
          <a:bodyPr wrap="square" anchor="ctr">
            <a:noAutofit/>
          </a:bodyPr>
          <a:lstStyle/>
          <a:p>
            <a:pPr algn="r">
              <a:spcAft>
                <a:spcPts val="600"/>
              </a:spcAft>
            </a:pPr>
            <a:r>
              <a:rPr lang="en-US" sz="3300" b="1" dirty="0">
                <a:solidFill>
                  <a:srgbClr val="7030A0"/>
                </a:solidFill>
                <a:latin typeface="Arial" panose="020B0604020202020204" pitchFamily="34" charset="0"/>
                <a:cs typeface="Arial" panose="020B0604020202020204" pitchFamily="34" charset="0"/>
              </a:rPr>
              <a:t>[ Phone number ]</a:t>
            </a:r>
          </a:p>
          <a:p>
            <a:pPr algn="r">
              <a:spcAft>
                <a:spcPts val="600"/>
              </a:spcAft>
            </a:pPr>
            <a:r>
              <a:rPr lang="en-US" sz="3300" b="1" dirty="0">
                <a:solidFill>
                  <a:srgbClr val="7030A0"/>
                </a:solidFill>
                <a:latin typeface="Arial" panose="020B0604020202020204" pitchFamily="34" charset="0"/>
                <a:cs typeface="Arial" panose="020B0604020202020204" pitchFamily="34" charset="0"/>
              </a:rPr>
              <a:t>[Website URL]</a:t>
            </a:r>
          </a:p>
        </p:txBody>
      </p:sp>
      <p:sp>
        <p:nvSpPr>
          <p:cNvPr id="9" name="Freeform 8">
            <a:extLst>
              <a:ext uri="{FF2B5EF4-FFF2-40B4-BE49-F238E27FC236}">
                <a16:creationId xmlns:a16="http://schemas.microsoft.com/office/drawing/2014/main" id="{5AC31475-10DD-338E-4D1D-561BF50CBCC8}"/>
              </a:ext>
            </a:extLst>
          </p:cNvPr>
          <p:cNvSpPr>
            <a:spLocks noGrp="1" noRot="1" noMove="1" noResize="1" noEditPoints="1" noAdjustHandles="1" noChangeArrowheads="1" noChangeShapeType="1"/>
          </p:cNvSpPr>
          <p:nvPr/>
        </p:nvSpPr>
        <p:spPr>
          <a:xfrm>
            <a:off x="2" y="8943975"/>
            <a:ext cx="18288000" cy="5600700"/>
          </a:xfrm>
          <a:custGeom>
            <a:avLst/>
            <a:gdLst>
              <a:gd name="connsiteX0" fmla="*/ 0 w 18288000"/>
              <a:gd name="connsiteY0" fmla="*/ 0 h 5486399"/>
              <a:gd name="connsiteX1" fmla="*/ 352598 w 18288000"/>
              <a:gd name="connsiteY1" fmla="*/ 23967 h 5486399"/>
              <a:gd name="connsiteX2" fmla="*/ 18243786 w 18288000"/>
              <a:gd name="connsiteY2" fmla="*/ 2508366 h 5486399"/>
              <a:gd name="connsiteX3" fmla="*/ 18288000 w 18288000"/>
              <a:gd name="connsiteY3" fmla="*/ 2518039 h 5486399"/>
              <a:gd name="connsiteX4" fmla="*/ 18288000 w 18288000"/>
              <a:gd name="connsiteY4" fmla="*/ 5486399 h 5486399"/>
              <a:gd name="connsiteX5" fmla="*/ 0 w 18288000"/>
              <a:gd name="connsiteY5" fmla="*/ 5486399 h 5486399"/>
              <a:gd name="connsiteX6" fmla="*/ 0 w 18288000"/>
              <a:gd name="connsiteY6" fmla="*/ 0 h 548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0" h="5486399">
                <a:moveTo>
                  <a:pt x="0" y="0"/>
                </a:moveTo>
                <a:lnTo>
                  <a:pt x="352598" y="23967"/>
                </a:lnTo>
                <a:cubicBezTo>
                  <a:pt x="6702488" y="518512"/>
                  <a:pt x="12715251" y="1365307"/>
                  <a:pt x="18243786" y="2508366"/>
                </a:cubicBezTo>
                <a:lnTo>
                  <a:pt x="18288000" y="2518039"/>
                </a:lnTo>
                <a:lnTo>
                  <a:pt x="18288000" y="5486399"/>
                </a:lnTo>
                <a:lnTo>
                  <a:pt x="0" y="5486399"/>
                </a:lnTo>
                <a:lnTo>
                  <a:pt x="0" y="0"/>
                </a:lnTo>
                <a:close/>
              </a:path>
            </a:pathLst>
          </a:cu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3C3354BD-EF5C-8C00-FBCE-BC9638007041}"/>
              </a:ext>
            </a:extLst>
          </p:cNvPr>
          <p:cNvSpPr txBox="1"/>
          <p:nvPr/>
        </p:nvSpPr>
        <p:spPr>
          <a:xfrm>
            <a:off x="1268989" y="11213303"/>
            <a:ext cx="13733944" cy="2293144"/>
          </a:xfrm>
          <a:prstGeom prst="rect">
            <a:avLst/>
          </a:prstGeom>
          <a:noFill/>
        </p:spPr>
        <p:txBody>
          <a:bodyPr wrap="square" lIns="0" tIns="0" rIns="0" bIns="0" rtlCol="0">
            <a:noAutofit/>
          </a:bodyPr>
          <a:lstStyle/>
          <a:p>
            <a:pPr>
              <a:lnSpc>
                <a:spcPct val="95000"/>
              </a:lnSpc>
            </a:pPr>
            <a:r>
              <a:rPr lang="en-US" sz="5500" b="1" dirty="0">
                <a:solidFill>
                  <a:schemeClr val="bg1"/>
                </a:solidFill>
                <a:latin typeface="Arial" panose="020B0604020202020204" pitchFamily="34" charset="0"/>
                <a:cs typeface="Arial" panose="020B0604020202020204" pitchFamily="34" charset="0"/>
              </a:rPr>
              <a:t>Caring for yourself makes you</a:t>
            </a:r>
          </a:p>
          <a:p>
            <a:pPr>
              <a:lnSpc>
                <a:spcPct val="95000"/>
              </a:lnSpc>
            </a:pPr>
            <a:r>
              <a:rPr lang="en-US" sz="8800" b="1" dirty="0">
                <a:solidFill>
                  <a:srgbClr val="F7F2BF"/>
                </a:solidFill>
                <a:latin typeface="Arial" panose="020B0604020202020204" pitchFamily="34" charset="0"/>
                <a:cs typeface="Arial" panose="020B0604020202020204" pitchFamily="34" charset="0"/>
              </a:rPr>
              <a:t>stronger to care for them</a:t>
            </a:r>
            <a:r>
              <a:rPr lang="en-US" sz="8800" b="1"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28531410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EFD838F50C809419833ADFDDC439BAD" ma:contentTypeVersion="12" ma:contentTypeDescription="Create a new document." ma:contentTypeScope="" ma:versionID="9c19c239f70f5a3cfcf749683c35ce7a">
  <xsd:schema xmlns:xsd="http://www.w3.org/2001/XMLSchema" xmlns:xs="http://www.w3.org/2001/XMLSchema" xmlns:p="http://schemas.microsoft.com/office/2006/metadata/properties" xmlns:ns2="ce515827-875c-4789-a4f7-2bbc90a91c69" xmlns:ns3="b4ca7606-c918-4595-bd59-8c4ec440dd12" targetNamespace="http://schemas.microsoft.com/office/2006/metadata/properties" ma:root="true" ma:fieldsID="2ea5867b3606a3388fbc92ddd69fd22b" ns2:_="" ns3:_="">
    <xsd:import namespace="ce515827-875c-4789-a4f7-2bbc90a91c69"/>
    <xsd:import namespace="b4ca7606-c918-4595-bd59-8c4ec440dd1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LengthInSecond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515827-875c-4789-a4f7-2bbc90a91c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5e5ee79-a0d5-4599-a710-4b5df4c1043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4ca7606-c918-4595-bd59-8c4ec440dd1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3c3dfb2-c01c-43d6-88fd-d2845f220f20}" ma:internalName="TaxCatchAll" ma:showField="CatchAllData" ma:web="b4ca7606-c918-4595-bd59-8c4ec440dd1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b4ca7606-c918-4595-bd59-8c4ec440dd12" xsi:nil="true"/>
    <lcf76f155ced4ddcb4097134ff3c332f xmlns="ce515827-875c-4789-a4f7-2bbc90a91c6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42DD720-5986-4B48-A28F-B90DBEDF9506}">
  <ds:schemaRefs>
    <ds:schemaRef ds:uri="http://schemas.microsoft.com/sharepoint/v3/contenttype/forms"/>
  </ds:schemaRefs>
</ds:datastoreItem>
</file>

<file path=customXml/itemProps2.xml><?xml version="1.0" encoding="utf-8"?>
<ds:datastoreItem xmlns:ds="http://schemas.openxmlformats.org/officeDocument/2006/customXml" ds:itemID="{53714B26-3B53-4652-89B9-94017B351C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515827-875c-4789-a4f7-2bbc90a91c69"/>
    <ds:schemaRef ds:uri="b4ca7606-c918-4595-bd59-8c4ec440dd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D6373A8-803A-4848-B4E8-1B0A3A7DBF63}">
  <ds:schemaRefs>
    <ds:schemaRef ds:uri="http://schemas.microsoft.com/office/2006/metadata/properties"/>
    <ds:schemaRef ds:uri="http://schemas.microsoft.com/office/infopath/2007/PartnerControls"/>
    <ds:schemaRef ds:uri="b4ca7606-c918-4595-bd59-8c4ec440dd12"/>
    <ds:schemaRef ds:uri="ce515827-875c-4789-a4f7-2bbc90a91c69"/>
  </ds:schemaRefs>
</ds:datastoreItem>
</file>

<file path=docProps/app.xml><?xml version="1.0" encoding="utf-8"?>
<Properties xmlns="http://schemas.openxmlformats.org/officeDocument/2006/extended-properties" xmlns:vt="http://schemas.openxmlformats.org/officeDocument/2006/docPropsVTypes">
  <Template>Office Theme</Template>
  <TotalTime>85</TotalTime>
  <Words>254</Words>
  <Application>Microsoft Office PowerPoint</Application>
  <PresentationFormat>Custom</PresentationFormat>
  <Paragraphs>31</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Evan Potler</dc:creator>
  <cp:lastModifiedBy>Kristen Peterson</cp:lastModifiedBy>
  <cp:revision>65</cp:revision>
  <dcterms:created xsi:type="dcterms:W3CDTF">2025-08-19T12:36:00Z</dcterms:created>
  <dcterms:modified xsi:type="dcterms:W3CDTF">2025-09-28T23:29:57Z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0x010100CEFD838F50C809419833ADFDDC439BAD</vt:lpwstr>
  </property>
  <property fmtid="{D5CDD505-2E9C-101B-9397-08002B2CF9AE}" pid="3" name="MediaServiceImageTags">
    <vt:lpwstr/>
  </property>
</Properties>
</file>