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sldIdLst>
    <p:sldId id="260" r:id="rId5"/>
    <p:sldId id="256" r:id="rId6"/>
    <p:sldId id="261" r:id="rId7"/>
    <p:sldId id="262" r:id="rId8"/>
    <p:sldId id="263" r:id="rId9"/>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2BF"/>
    <a:srgbClr val="FFFF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29A96-3953-09B6-1FCA-9725D2943C4F}" v="2" dt="2025-09-28T23:30:23.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7"/>
    <p:restoredTop sz="94658"/>
  </p:normalViewPr>
  <p:slideViewPr>
    <p:cSldViewPr snapToGrid="0">
      <p:cViewPr varScale="1">
        <p:scale>
          <a:sx n="51" d="100"/>
          <a:sy n="51" d="100"/>
        </p:scale>
        <p:origin x="28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kpcreativecomms.com" userId="S::urn:spo:guest#kristen@kpcreativecomms.com::" providerId="AD" clId="Web-{A1F07BE7-9470-6919-704A-CCB140186D02}"/>
    <pc:docChg chg="modSld">
      <pc:chgData name="kristen@kpcreativecomms.com" userId="S::urn:spo:guest#kristen@kpcreativecomms.com::" providerId="AD" clId="Web-{A1F07BE7-9470-6919-704A-CCB140186D02}" dt="2025-09-26T01:03:38.823" v="6" actId="20577"/>
      <pc:docMkLst>
        <pc:docMk/>
      </pc:docMkLst>
      <pc:sldChg chg="modSp">
        <pc:chgData name="kristen@kpcreativecomms.com" userId="S::urn:spo:guest#kristen@kpcreativecomms.com::" providerId="AD" clId="Web-{A1F07BE7-9470-6919-704A-CCB140186D02}" dt="2025-09-26T01:03:38.823" v="6" actId="20577"/>
        <pc:sldMkLst>
          <pc:docMk/>
          <pc:sldMk cId="600520766" sldId="260"/>
        </pc:sldMkLst>
        <pc:spChg chg="mod">
          <ac:chgData name="kristen@kpcreativecomms.com" userId="S::urn:spo:guest#kristen@kpcreativecomms.com::" providerId="AD" clId="Web-{A1F07BE7-9470-6919-704A-CCB140186D02}" dt="2025-09-26T01:03:38.823" v="6" actId="20577"/>
          <ac:spMkLst>
            <pc:docMk/>
            <pc:sldMk cId="600520766" sldId="260"/>
            <ac:spMk id="2" creationId="{5FEBF16D-C7C6-9404-7010-8E3B79D4761A}"/>
          </ac:spMkLst>
        </pc:spChg>
      </pc:sldChg>
    </pc:docChg>
  </pc:docChgLst>
  <pc:docChgLst>
    <pc:chgData name="kristen@kpcreativecomms.com" userId="S::urn:spo:guest#kristen@kpcreativecomms.com::" providerId="AD" clId="Web-{72091FAA-FCF6-E083-B848-54DF12D41E29}"/>
    <pc:docChg chg="modSld">
      <pc:chgData name="kristen@kpcreativecomms.com" userId="S::urn:spo:guest#kristen@kpcreativecomms.com::" providerId="AD" clId="Web-{72091FAA-FCF6-E083-B848-54DF12D41E29}" dt="2025-09-26T01:02:56.943" v="6" actId="20577"/>
      <pc:docMkLst>
        <pc:docMk/>
      </pc:docMkLst>
      <pc:sldChg chg="modSp">
        <pc:chgData name="kristen@kpcreativecomms.com" userId="S::urn:spo:guest#kristen@kpcreativecomms.com::" providerId="AD" clId="Web-{72091FAA-FCF6-E083-B848-54DF12D41E29}" dt="2025-09-26T01:02:56.943" v="6" actId="20577"/>
        <pc:sldMkLst>
          <pc:docMk/>
          <pc:sldMk cId="600520766" sldId="260"/>
        </pc:sldMkLst>
        <pc:spChg chg="mod">
          <ac:chgData name="kristen@kpcreativecomms.com" userId="S::urn:spo:guest#kristen@kpcreativecomms.com::" providerId="AD" clId="Web-{72091FAA-FCF6-E083-B848-54DF12D41E29}" dt="2025-09-26T01:02:56.943" v="6" actId="20577"/>
          <ac:spMkLst>
            <pc:docMk/>
            <pc:sldMk cId="600520766" sldId="260"/>
            <ac:spMk id="2" creationId="{5FEBF16D-C7C6-9404-7010-8E3B79D4761A}"/>
          </ac:spMkLst>
        </pc:spChg>
      </pc:sldChg>
    </pc:docChg>
  </pc:docChgLst>
  <pc:docChgLst>
    <pc:chgData name="kristen@kpcreativecomms.com" userId="S::urn:spo:guest#kristen@kpcreativecomms.com::" providerId="AD" clId="Web-{E9629A96-3953-09B6-1FCA-9725D2943C4F}"/>
    <pc:docChg chg="modSld">
      <pc:chgData name="kristen@kpcreativecomms.com" userId="S::urn:spo:guest#kristen@kpcreativecomms.com::" providerId="AD" clId="Web-{E9629A96-3953-09B6-1FCA-9725D2943C4F}" dt="2025-09-28T23:30:16.978" v="0" actId="20577"/>
      <pc:docMkLst>
        <pc:docMk/>
      </pc:docMkLst>
      <pc:sldChg chg="modSp">
        <pc:chgData name="kristen@kpcreativecomms.com" userId="S::urn:spo:guest#kristen@kpcreativecomms.com::" providerId="AD" clId="Web-{E9629A96-3953-09B6-1FCA-9725D2943C4F}" dt="2025-09-28T23:30:16.978" v="0" actId="20577"/>
        <pc:sldMkLst>
          <pc:docMk/>
          <pc:sldMk cId="600520766" sldId="260"/>
        </pc:sldMkLst>
        <pc:spChg chg="mod">
          <ac:chgData name="kristen@kpcreativecomms.com" userId="S::urn:spo:guest#kristen@kpcreativecomms.com::" providerId="AD" clId="Web-{E9629A96-3953-09B6-1FCA-9725D2943C4F}" dt="2025-09-28T23:30:16.978" v="0" actId="20577"/>
          <ac:spMkLst>
            <pc:docMk/>
            <pc:sldMk cId="600520766" sldId="260"/>
            <ac:spMk id="2" creationId="{5FEBF16D-C7C6-9404-7010-8E3B79D476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9DA59ADC-361E-D625-A994-65C498C75D57}"/>
              </a:ext>
            </a:extLst>
          </p:cNvPr>
          <p:cNvSpPr>
            <a:spLocks noGrp="1"/>
          </p:cNvSpPr>
          <p:nvPr>
            <p:ph type="pic" sz="quarter" idx="10"/>
          </p:nvPr>
        </p:nvSpPr>
        <p:spPr>
          <a:xfrm>
            <a:off x="0" y="0"/>
            <a:ext cx="13716000" cy="8666163"/>
          </a:xfrm>
          <a:prstGeom prst="rect">
            <a:avLst/>
          </a:prstGeom>
        </p:spPr>
        <p:txBody>
          <a:bodyPr/>
          <a:lstStyle/>
          <a:p>
            <a:endParaRPr lang="en-US"/>
          </a:p>
        </p:txBody>
      </p:sp>
    </p:spTree>
    <p:extLst>
      <p:ext uri="{BB962C8B-B14F-4D97-AF65-F5344CB8AC3E}">
        <p14:creationId xmlns:p14="http://schemas.microsoft.com/office/powerpoint/2010/main" val="161017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21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40154"/>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utterstock.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istockphoto.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ugging a person&#10;&#10;AI-generated content may be incorrect.">
            <a:extLst>
              <a:ext uri="{FF2B5EF4-FFF2-40B4-BE49-F238E27FC236}">
                <a16:creationId xmlns:a16="http://schemas.microsoft.com/office/drawing/2014/main" id="{7AABE6A8-E41F-7944-EDED-DE7E6BEA6E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8050" y="698500"/>
            <a:ext cx="5197723" cy="5168900"/>
          </a:xfrm>
          <a:prstGeom prst="rect">
            <a:avLst/>
          </a:prstGeom>
          <a:ln w="15875">
            <a:solidFill>
              <a:schemeClr val="bg1">
                <a:lumMod val="75000"/>
              </a:schemeClr>
            </a:solidFill>
          </a:ln>
        </p:spPr>
      </p:pic>
      <p:sp>
        <p:nvSpPr>
          <p:cNvPr id="2" name="TextBox 1">
            <a:extLst>
              <a:ext uri="{FF2B5EF4-FFF2-40B4-BE49-F238E27FC236}">
                <a16:creationId xmlns:a16="http://schemas.microsoft.com/office/drawing/2014/main" id="{5FEBF16D-C7C6-9404-7010-8E3B79D4761A}"/>
              </a:ext>
            </a:extLst>
          </p:cNvPr>
          <p:cNvSpPr txBox="1"/>
          <p:nvPr/>
        </p:nvSpPr>
        <p:spPr>
          <a:xfrm>
            <a:off x="893405" y="6217880"/>
            <a:ext cx="12035266" cy="7017489"/>
          </a:xfrm>
          <a:prstGeom prst="rect">
            <a:avLst/>
          </a:prstGeom>
          <a:noFill/>
        </p:spPr>
        <p:txBody>
          <a:bodyPr wrap="square" lIns="0" tIns="0" rIns="0" bIns="0" rtlCol="0" anchor="t">
            <a:noAutofit/>
          </a:bodyPr>
          <a:lstStyle/>
          <a:p>
            <a:pPr>
              <a:lnSpc>
                <a:spcPct val="110000"/>
              </a:lnSpc>
              <a:spcAft>
                <a:spcPts val="1200"/>
              </a:spcAft>
            </a:pPr>
            <a:r>
              <a:rPr lang="en-US" sz="3200" b="1" dirty="0">
                <a:solidFill>
                  <a:srgbClr val="0074BD"/>
                </a:solidFill>
                <a:latin typeface="Arial"/>
                <a:cs typeface="Arial"/>
              </a:rPr>
              <a:t>Caregivers Toolkit: Social Media Ad (Facebook/Instagram)</a:t>
            </a:r>
            <a:endParaRPr lang="en-US" sz="2400" dirty="0">
              <a:latin typeface="Arial"/>
              <a:cs typeface="Arial"/>
            </a:endParaRPr>
          </a:p>
          <a:p>
            <a:pPr>
              <a:lnSpc>
                <a:spcPct val="110000"/>
              </a:lnSpc>
              <a:spcAft>
                <a:spcPts val="1200"/>
              </a:spcAft>
            </a:pPr>
            <a:r>
              <a:rPr lang="en-US" b="1" dirty="0">
                <a:latin typeface="Arial"/>
                <a:cs typeface="Arial"/>
              </a:rPr>
              <a:t>Customize with your organization's information and brand colors:</a:t>
            </a:r>
          </a:p>
          <a:p>
            <a:pPr marL="525780" indent="-342900">
              <a:lnSpc>
                <a:spcPct val="110000"/>
              </a:lnSpc>
              <a:spcAft>
                <a:spcPts val="1200"/>
              </a:spcAft>
              <a:buFont typeface="Arial" panose="020B0604020202020204" pitchFamily="34" charset="0"/>
              <a:buChar char="•"/>
            </a:pPr>
            <a:r>
              <a:rPr lang="en-US" dirty="0">
                <a:latin typeface="Arial"/>
                <a:cs typeface="Arial"/>
              </a:rPr>
              <a:t>Please remove the existing placeholder and insert your organization’s logo.</a:t>
            </a:r>
          </a:p>
          <a:p>
            <a:pPr marL="525780" indent="-342900">
              <a:lnSpc>
                <a:spcPct val="110000"/>
              </a:lnSpc>
              <a:spcAft>
                <a:spcPts val="1200"/>
              </a:spcAft>
              <a:buFont typeface="Arial" panose="020B0604020202020204" pitchFamily="34" charset="0"/>
              <a:buChar char="•"/>
            </a:pPr>
            <a:r>
              <a:rPr lang="en-US" dirty="0">
                <a:latin typeface="Arial"/>
                <a:cs typeface="Arial"/>
              </a:rPr>
              <a:t>In the space provided, enter your organization’s phone number and website URL.</a:t>
            </a:r>
          </a:p>
          <a:p>
            <a:pPr marL="525780" indent="-342900">
              <a:lnSpc>
                <a:spcPct val="110000"/>
              </a:lnSpc>
              <a:spcAft>
                <a:spcPts val="1200"/>
              </a:spcAft>
              <a:buFont typeface="Arial" panose="020B0604020202020204" pitchFamily="34" charset="0"/>
              <a:buChar char="•"/>
            </a:pPr>
            <a:r>
              <a:rPr lang="en-US" dirty="0">
                <a:latin typeface="Arial"/>
                <a:cs typeface="Arial"/>
              </a:rPr>
              <a:t>Change the purple to your organization's colors by hovering over the purple box. Then, click the "Shape Fill" button and pick the relevant color. You can also change the font color.</a:t>
            </a:r>
          </a:p>
          <a:p>
            <a:pPr>
              <a:lnSpc>
                <a:spcPct val="110000"/>
              </a:lnSpc>
              <a:spcAft>
                <a:spcPts val="1200"/>
              </a:spcAft>
            </a:pPr>
            <a:r>
              <a:rPr lang="en-US" b="1" dirty="0">
                <a:latin typeface="Arial"/>
                <a:cs typeface="Arial"/>
              </a:rPr>
              <a:t>Photography:</a:t>
            </a:r>
          </a:p>
          <a:p>
            <a:pPr marL="525780" indent="-342900">
              <a:lnSpc>
                <a:spcPct val="110000"/>
              </a:lnSpc>
              <a:spcAft>
                <a:spcPts val="1200"/>
              </a:spcAft>
              <a:buFont typeface="Arial" panose="020B0604020202020204" pitchFamily="34" charset="0"/>
              <a:buChar char="•"/>
            </a:pPr>
            <a:r>
              <a:rPr lang="en-US" dirty="0">
                <a:latin typeface="Arial"/>
                <a:cs typeface="Arial"/>
              </a:rPr>
              <a:t>This file includes three slides, which show different photo options. If you’d prefer to use your own photo, the last slide is set up so that you can click on Insert Picture and add your own.</a:t>
            </a:r>
          </a:p>
          <a:p>
            <a:pPr marL="525780" indent="-342900">
              <a:lnSpc>
                <a:spcPct val="110000"/>
              </a:lnSpc>
              <a:spcAft>
                <a:spcPts val="1200"/>
              </a:spcAft>
              <a:buFont typeface="Arial" panose="020B0604020202020204" pitchFamily="34" charset="0"/>
              <a:buChar char="•"/>
            </a:pPr>
            <a:r>
              <a:rPr lang="en-US" dirty="0">
                <a:latin typeface="Arial"/>
                <a:cs typeface="Arial"/>
              </a:rPr>
              <a:t>There are inexpensive stock image resources like </a:t>
            </a:r>
            <a:r>
              <a:rPr lang="en-US" dirty="0">
                <a:latin typeface="Arial"/>
                <a:cs typeface="Arial"/>
                <a:hlinkClick r:id="rId3"/>
              </a:rPr>
              <a:t>shutterstock.com</a:t>
            </a:r>
            <a:r>
              <a:rPr lang="en-US" dirty="0">
                <a:latin typeface="Arial"/>
                <a:cs typeface="Arial"/>
              </a:rPr>
              <a:t> and </a:t>
            </a:r>
            <a:r>
              <a:rPr lang="en-US" dirty="0">
                <a:latin typeface="Arial"/>
                <a:cs typeface="Arial"/>
                <a:hlinkClick r:id="rId4"/>
              </a:rPr>
              <a:t>istockphoto.com</a:t>
            </a:r>
            <a:r>
              <a:rPr lang="en-US" dirty="0">
                <a:latin typeface="Arial"/>
                <a:cs typeface="Arial"/>
              </a:rPr>
              <a:t>, where you can find quality photos for around $12-$33 each.</a:t>
            </a:r>
          </a:p>
          <a:p>
            <a:pPr>
              <a:lnSpc>
                <a:spcPct val="110000"/>
              </a:lnSpc>
              <a:spcAft>
                <a:spcPts val="1200"/>
              </a:spcAft>
            </a:pPr>
            <a:r>
              <a:rPr lang="en-US" b="1" dirty="0">
                <a:latin typeface="Arial"/>
                <a:cs typeface="Arial"/>
              </a:rPr>
              <a:t>Export:</a:t>
            </a:r>
          </a:p>
          <a:p>
            <a:pPr marL="342900" indent="-342900">
              <a:lnSpc>
                <a:spcPct val="110000"/>
              </a:lnSpc>
              <a:spcAft>
                <a:spcPts val="1200"/>
              </a:spcAft>
              <a:buFont typeface="Arial" panose="020B0604020202020204" pitchFamily="34" charset="0"/>
              <a:buChar char="•"/>
            </a:pPr>
            <a:r>
              <a:rPr lang="en-US" b="1" dirty="0">
                <a:latin typeface="Arial"/>
                <a:cs typeface="Arial"/>
              </a:rPr>
              <a:t>PC: </a:t>
            </a:r>
            <a:r>
              <a:rPr lang="en-US" dirty="0">
                <a:latin typeface="Arial"/>
                <a:cs typeface="Arial"/>
              </a:rPr>
              <a:t>Select </a:t>
            </a:r>
            <a:r>
              <a:rPr lang="en-US" b="1" dirty="0">
                <a:latin typeface="Arial"/>
                <a:cs typeface="Arial"/>
              </a:rPr>
              <a:t>File &gt; Save a Copy. </a:t>
            </a:r>
            <a:r>
              <a:rPr lang="en-US" dirty="0">
                <a:latin typeface="Arial"/>
                <a:cs typeface="Arial"/>
              </a:rPr>
              <a:t>Select </a:t>
            </a:r>
            <a:r>
              <a:rPr lang="en-US" b="1" dirty="0">
                <a:latin typeface="Arial"/>
                <a:cs typeface="Arial"/>
              </a:rPr>
              <a:t>PNG</a:t>
            </a:r>
            <a:r>
              <a:rPr lang="en-US" dirty="0">
                <a:latin typeface="Arial"/>
                <a:cs typeface="Arial"/>
              </a:rPr>
              <a:t> from the "File Format“ list and click </a:t>
            </a:r>
            <a:r>
              <a:rPr lang="en-US" b="1" dirty="0">
                <a:latin typeface="Arial"/>
                <a:cs typeface="Arial"/>
              </a:rPr>
              <a:t>Save.</a:t>
            </a:r>
          </a:p>
          <a:p>
            <a:pPr marL="342900" indent="-342900">
              <a:lnSpc>
                <a:spcPct val="110000"/>
              </a:lnSpc>
              <a:spcAft>
                <a:spcPts val="1200"/>
              </a:spcAft>
              <a:buFont typeface="Arial" panose="020B0604020202020204" pitchFamily="34" charset="0"/>
              <a:buChar char="•"/>
            </a:pPr>
            <a:r>
              <a:rPr lang="en-US" b="1" dirty="0">
                <a:latin typeface="Arial"/>
                <a:cs typeface="Arial"/>
              </a:rPr>
              <a:t>MAC: </a:t>
            </a:r>
            <a:r>
              <a:rPr lang="en-US" dirty="0">
                <a:latin typeface="Arial"/>
                <a:cs typeface="Arial"/>
              </a:rPr>
              <a:t>Select</a:t>
            </a:r>
            <a:r>
              <a:rPr lang="en-US" b="1" dirty="0">
                <a:latin typeface="Arial"/>
                <a:cs typeface="Arial"/>
              </a:rPr>
              <a:t> File </a:t>
            </a:r>
            <a:r>
              <a:rPr lang="en-US" dirty="0">
                <a:latin typeface="Arial"/>
                <a:cs typeface="Arial"/>
              </a:rPr>
              <a:t>&gt; </a:t>
            </a:r>
            <a:r>
              <a:rPr lang="en-US" b="1" dirty="0">
                <a:latin typeface="Arial"/>
                <a:cs typeface="Arial"/>
              </a:rPr>
              <a:t>Export. </a:t>
            </a:r>
            <a:r>
              <a:rPr lang="en-US" dirty="0">
                <a:latin typeface="Arial"/>
                <a:cs typeface="Arial"/>
              </a:rPr>
              <a:t>Select </a:t>
            </a:r>
            <a:r>
              <a:rPr lang="en-US" b="1" dirty="0">
                <a:latin typeface="Arial"/>
                <a:cs typeface="Arial"/>
              </a:rPr>
              <a:t>PNG</a:t>
            </a:r>
            <a:r>
              <a:rPr lang="en-US" dirty="0">
                <a:latin typeface="Arial"/>
                <a:cs typeface="Arial"/>
              </a:rPr>
              <a:t> from the "File Format“ list and click </a:t>
            </a:r>
            <a:r>
              <a:rPr lang="en-US" b="1" dirty="0">
                <a:latin typeface="Arial"/>
                <a:cs typeface="Arial"/>
              </a:rPr>
              <a:t>Save.</a:t>
            </a:r>
            <a:endParaRPr lang="en-US" dirty="0">
              <a:latin typeface="Arial"/>
              <a:cs typeface="Arial"/>
            </a:endParaRPr>
          </a:p>
          <a:p>
            <a:pPr>
              <a:lnSpc>
                <a:spcPct val="110000"/>
              </a:lnSpc>
              <a:spcAft>
                <a:spcPts val="1200"/>
              </a:spcAft>
            </a:pPr>
            <a:r>
              <a:rPr lang="en-US" sz="2400" dirty="0">
                <a:latin typeface="Arial"/>
                <a:cs typeface="Arial"/>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52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descr="A person hugging a person&#10;&#10;AI-generated content may be incorrect.">
            <a:extLst>
              <a:ext uri="{FF2B5EF4-FFF2-40B4-BE49-F238E27FC236}">
                <a16:creationId xmlns:a16="http://schemas.microsoft.com/office/drawing/2014/main" id="{352B1E57-A0D4-8362-3F9E-175E3A1D5A0F}"/>
              </a:ext>
            </a:extLst>
          </p:cNvPr>
          <p:cNvPicPr>
            <a:picLocks noGrp="1" noRo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D3035FBA-BA18-1899-58C5-1BF5DBBF8129}"/>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BA569F51-107B-5EA3-F886-8960098EE263}"/>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dirty="0">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F53E843C-473A-B190-E115-5EF82ED3822C}"/>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F09C9884-1382-AC1B-9560-5A6621A7FD8B}"/>
              </a:ext>
            </a:extLst>
          </p:cNvPr>
          <p:cNvSpPr txBox="1"/>
          <p:nvPr/>
        </p:nvSpPr>
        <p:spPr>
          <a:xfrm>
            <a:off x="1031922" y="8470106"/>
            <a:ext cx="11372801" cy="2293144"/>
          </a:xfrm>
          <a:prstGeom prst="rect">
            <a:avLst/>
          </a:prstGeom>
          <a:noFill/>
        </p:spPr>
        <p:txBody>
          <a:bodyPr wrap="square" lIns="0" tIns="0" rIns="0" bIns="0" rtlCol="0">
            <a:noAutofit/>
          </a:bodyPr>
          <a:lstStyle/>
          <a:p>
            <a:pPr>
              <a:lnSpc>
                <a:spcPct val="95000"/>
              </a:lnSpc>
            </a:pPr>
            <a:r>
              <a:rPr lang="en-US" sz="4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6500" b="1" dirty="0">
                <a:solidFill>
                  <a:srgbClr val="F7F2BF"/>
                </a:solidFill>
                <a:latin typeface="Arial" panose="020B0604020202020204" pitchFamily="34" charset="0"/>
                <a:cs typeface="Arial" panose="020B0604020202020204" pitchFamily="34" charset="0"/>
              </a:rPr>
              <a:t>stronger to care for them</a:t>
            </a:r>
            <a:r>
              <a:rPr lang="en-US" sz="65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33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47BC7-0D69-7020-325C-CF198D7C7D3A}"/>
            </a:ext>
          </a:extLst>
        </p:cNvPr>
        <p:cNvGrpSpPr/>
        <p:nvPr/>
      </p:nvGrpSpPr>
      <p:grpSpPr>
        <a:xfrm>
          <a:off x="0" y="0"/>
          <a:ext cx="0" cy="0"/>
          <a:chOff x="0" y="0"/>
          <a:chExt cx="0" cy="0"/>
        </a:xfrm>
      </p:grpSpPr>
      <p:pic>
        <p:nvPicPr>
          <p:cNvPr id="3" name="Picture Placeholder 4" descr="A close-up of a person holding hands&#10;&#10;AI-generated content may be incorrect.">
            <a:extLst>
              <a:ext uri="{FF2B5EF4-FFF2-40B4-BE49-F238E27FC236}">
                <a16:creationId xmlns:a16="http://schemas.microsoft.com/office/drawing/2014/main" id="{FAB0982F-EEB1-D8EB-EB5E-00C5818F5C66}"/>
              </a:ext>
            </a:extLst>
          </p:cNvPr>
          <p:cNvPicPr>
            <a:picLocks noGrp="1" noRo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277F53E1-5456-E28A-5410-A751653C997E}"/>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169FC845-6FF7-B42E-21E9-C78340279820}"/>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dirty="0">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5B607216-5AB5-0C09-6C66-638782EE7AF1}"/>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1E29615F-C7F2-F20D-73B8-2EE354FC006D}"/>
              </a:ext>
            </a:extLst>
          </p:cNvPr>
          <p:cNvSpPr txBox="1"/>
          <p:nvPr/>
        </p:nvSpPr>
        <p:spPr>
          <a:xfrm>
            <a:off x="1031922" y="8470106"/>
            <a:ext cx="11372801" cy="2293144"/>
          </a:xfrm>
          <a:prstGeom prst="rect">
            <a:avLst/>
          </a:prstGeom>
          <a:noFill/>
        </p:spPr>
        <p:txBody>
          <a:bodyPr wrap="square" lIns="0" tIns="0" rIns="0" bIns="0" rtlCol="0">
            <a:noAutofit/>
          </a:bodyPr>
          <a:lstStyle/>
          <a:p>
            <a:pPr>
              <a:lnSpc>
                <a:spcPct val="95000"/>
              </a:lnSpc>
            </a:pPr>
            <a:r>
              <a:rPr lang="en-US" sz="4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6500" b="1" dirty="0">
                <a:solidFill>
                  <a:srgbClr val="F7F2BF"/>
                </a:solidFill>
                <a:latin typeface="Arial" panose="020B0604020202020204" pitchFamily="34" charset="0"/>
                <a:cs typeface="Arial" panose="020B0604020202020204" pitchFamily="34" charset="0"/>
              </a:rPr>
              <a:t>stronger to care for them</a:t>
            </a:r>
            <a:r>
              <a:rPr lang="en-US" sz="65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22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08A9-934A-C0BE-75C0-25E51C1BDF1C}"/>
            </a:ext>
          </a:extLst>
        </p:cNvPr>
        <p:cNvGrpSpPr/>
        <p:nvPr/>
      </p:nvGrpSpPr>
      <p:grpSpPr>
        <a:xfrm>
          <a:off x="0" y="0"/>
          <a:ext cx="0" cy="0"/>
          <a:chOff x="0" y="0"/>
          <a:chExt cx="0" cy="0"/>
        </a:xfrm>
      </p:grpSpPr>
      <p:pic>
        <p:nvPicPr>
          <p:cNvPr id="4" name="Picture Placeholder 4" descr="A person standing next to an old person in a wheelchair&#10;&#10;AI-generated content may be incorrect.">
            <a:extLst>
              <a:ext uri="{FF2B5EF4-FFF2-40B4-BE49-F238E27FC236}">
                <a16:creationId xmlns:a16="http://schemas.microsoft.com/office/drawing/2014/main" id="{9992A2E1-0819-FE08-F7F4-DE06E3CFBD6D}"/>
              </a:ext>
            </a:extLst>
          </p:cNvPr>
          <p:cNvPicPr>
            <a:picLocks noGrp="1" noRo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D474CABD-4CDC-3623-0421-C386C80755BC}"/>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F1C23A1A-DA76-CE66-4718-31724EF23CDF}"/>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dirty="0">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DC27A999-74AD-3959-8CD0-A40E2490B928}"/>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EA62D325-2546-AEFC-3030-BAC36928B9BD}"/>
              </a:ext>
            </a:extLst>
          </p:cNvPr>
          <p:cNvSpPr txBox="1"/>
          <p:nvPr/>
        </p:nvSpPr>
        <p:spPr>
          <a:xfrm>
            <a:off x="1031922" y="8470106"/>
            <a:ext cx="11372801" cy="2293144"/>
          </a:xfrm>
          <a:prstGeom prst="rect">
            <a:avLst/>
          </a:prstGeom>
          <a:noFill/>
        </p:spPr>
        <p:txBody>
          <a:bodyPr wrap="square" lIns="0" tIns="0" rIns="0" bIns="0" rtlCol="0">
            <a:noAutofit/>
          </a:bodyPr>
          <a:lstStyle/>
          <a:p>
            <a:pPr>
              <a:lnSpc>
                <a:spcPct val="95000"/>
              </a:lnSpc>
            </a:pPr>
            <a:r>
              <a:rPr lang="en-US" sz="4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6500" b="1" dirty="0">
                <a:solidFill>
                  <a:srgbClr val="F7F2BF"/>
                </a:solidFill>
                <a:latin typeface="Arial" panose="020B0604020202020204" pitchFamily="34" charset="0"/>
                <a:cs typeface="Arial" panose="020B0604020202020204" pitchFamily="34" charset="0"/>
              </a:rPr>
              <a:t>stronger to care for them</a:t>
            </a:r>
            <a:r>
              <a:rPr lang="en-US" sz="65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338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8CF3F-01C1-271F-FE0B-7037384FDC4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2F965C3-D5BB-C2A9-8702-6D877DA2A00E}"/>
              </a:ext>
            </a:extLst>
          </p:cNvPr>
          <p:cNvSpPr>
            <a:spLocks noGrp="1"/>
          </p:cNvSpPr>
          <p:nvPr>
            <p:ph type="pic" sz="quarter" idx="10"/>
          </p:nvPr>
        </p:nvSpPr>
        <p:spPr/>
        <p:txBody>
          <a:bodyPr/>
          <a:lstStyle/>
          <a:p>
            <a:endParaRPr lang="en-US"/>
          </a:p>
        </p:txBody>
      </p:sp>
      <p:sp>
        <p:nvSpPr>
          <p:cNvPr id="8" name="Rectangle 7">
            <a:extLst>
              <a:ext uri="{FF2B5EF4-FFF2-40B4-BE49-F238E27FC236}">
                <a16:creationId xmlns:a16="http://schemas.microsoft.com/office/drawing/2014/main" id="{65A0C748-8F2C-F125-7E27-03B4CF5AAF15}"/>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F253AC49-A090-97FC-2D04-854E9FCC1812}"/>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dirty="0">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C425A8F0-2D93-0DF1-20BD-28DE04EC69B9}"/>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08114733-EF5C-4127-7084-D05371A19FDF}"/>
              </a:ext>
            </a:extLst>
          </p:cNvPr>
          <p:cNvSpPr txBox="1"/>
          <p:nvPr/>
        </p:nvSpPr>
        <p:spPr>
          <a:xfrm>
            <a:off x="1031922" y="8470106"/>
            <a:ext cx="11372801" cy="2293144"/>
          </a:xfrm>
          <a:prstGeom prst="rect">
            <a:avLst/>
          </a:prstGeom>
          <a:noFill/>
        </p:spPr>
        <p:txBody>
          <a:bodyPr wrap="square" lIns="0" tIns="0" rIns="0" bIns="0" rtlCol="0">
            <a:noAutofit/>
          </a:bodyPr>
          <a:lstStyle/>
          <a:p>
            <a:pPr>
              <a:lnSpc>
                <a:spcPct val="95000"/>
              </a:lnSpc>
            </a:pPr>
            <a:r>
              <a:rPr lang="en-US" sz="4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6500" b="1" dirty="0">
                <a:solidFill>
                  <a:srgbClr val="F7F2BF"/>
                </a:solidFill>
                <a:latin typeface="Arial" panose="020B0604020202020204" pitchFamily="34" charset="0"/>
                <a:cs typeface="Arial" panose="020B0604020202020204" pitchFamily="34" charset="0"/>
              </a:rPr>
              <a:t>stronger to care for them</a:t>
            </a:r>
            <a:r>
              <a:rPr lang="en-US" sz="65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82245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FD838F50C809419833ADFDDC439BAD" ma:contentTypeVersion="12" ma:contentTypeDescription="Create a new document." ma:contentTypeScope="" ma:versionID="9c19c239f70f5a3cfcf749683c35ce7a">
  <xsd:schema xmlns:xsd="http://www.w3.org/2001/XMLSchema" xmlns:xs="http://www.w3.org/2001/XMLSchema" xmlns:p="http://schemas.microsoft.com/office/2006/metadata/properties" xmlns:ns2="ce515827-875c-4789-a4f7-2bbc90a91c69" xmlns:ns3="b4ca7606-c918-4595-bd59-8c4ec440dd12" targetNamespace="http://schemas.microsoft.com/office/2006/metadata/properties" ma:root="true" ma:fieldsID="2ea5867b3606a3388fbc92ddd69fd22b" ns2:_="" ns3:_="">
    <xsd:import namespace="ce515827-875c-4789-a4f7-2bbc90a91c69"/>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15827-875c-4789-a4f7-2bbc90a91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ca7606-c918-4595-bd59-8c4ec440dd12" xsi:nil="true"/>
    <lcf76f155ced4ddcb4097134ff3c332f xmlns="ce515827-875c-4789-a4f7-2bbc90a91c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E62DCB-B255-4134-9DCB-C4C6C0321D55}">
  <ds:schemaRefs>
    <ds:schemaRef ds:uri="http://schemas.microsoft.com/sharepoint/v3/contenttype/forms"/>
  </ds:schemaRefs>
</ds:datastoreItem>
</file>

<file path=customXml/itemProps2.xml><?xml version="1.0" encoding="utf-8"?>
<ds:datastoreItem xmlns:ds="http://schemas.openxmlformats.org/officeDocument/2006/customXml" ds:itemID="{0681B217-52F4-49BE-B70D-9384B68EC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15827-875c-4789-a4f7-2bbc90a91c69"/>
    <ds:schemaRef ds:uri="b4ca7606-c918-4595-bd59-8c4ec440dd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F57361-6FCA-472F-91DD-125B0CAB1766}">
  <ds:schemaRefs>
    <ds:schemaRef ds:uri="http://schemas.microsoft.com/office/2006/metadata/properties"/>
    <ds:schemaRef ds:uri="http://schemas.microsoft.com/office/infopath/2007/PartnerControls"/>
    <ds:schemaRef ds:uri="b4ca7606-c918-4595-bd59-8c4ec440dd12"/>
    <ds:schemaRef ds:uri="ce515827-875c-4789-a4f7-2bbc90a91c69"/>
  </ds:schemaRefs>
</ds:datastoreItem>
</file>

<file path=docProps/app.xml><?xml version="1.0" encoding="utf-8"?>
<Properties xmlns="http://schemas.openxmlformats.org/officeDocument/2006/extended-properties" xmlns:vt="http://schemas.openxmlformats.org/officeDocument/2006/docPropsVTypes">
  <Template>Office Theme</Template>
  <TotalTime>48</TotalTime>
  <Words>254</Words>
  <Application>Microsoft Office PowerPoint</Application>
  <PresentationFormat>Custom</PresentationFormat>
  <Paragraphs>31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Potler</dc:creator>
  <cp:lastModifiedBy>Kristen Peterson</cp:lastModifiedBy>
  <cp:revision>43</cp:revision>
  <dcterms:created xsi:type="dcterms:W3CDTF">2025-08-19T12:36:00Z</dcterms:created>
  <dcterms:modified xsi:type="dcterms:W3CDTF">2025-09-28T23:30:24Z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0x010100CEFD838F50C809419833ADFDDC439BAD</vt:lpwstr>
  </property>
  <property fmtid="{D5CDD505-2E9C-101B-9397-08002B2CF9AE}" pid="3" name="MediaServiceImageTags">
    <vt:lpwstr/>
  </property>
</Properties>
</file>