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Lst>
  <p:notesMasterIdLst>
    <p:notesMasterId r:id="rId10"/>
  </p:notesMasterIdLst>
  <p:sldIdLst>
    <p:sldId id="259" r:id="rId5"/>
    <p:sldId id="261" r:id="rId6"/>
    <p:sldId id="256" r:id="rId7"/>
    <p:sldId id="262" r:id="rId8"/>
    <p:sldId id="263" r:id="rId9"/>
  </p:sldIdLst>
  <p:sldSz cx="17373600" cy="22860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8FD"/>
    <a:srgbClr val="00B0F0"/>
    <a:srgbClr val="0074BD"/>
    <a:srgbClr val="7030A0"/>
    <a:srgbClr val="F7F2BF"/>
    <a:srgbClr val="FFFFC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2C7D5-8AF7-53E1-40D4-2D465433099A}" v="1" dt="2025-09-28T23:30:53.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16"/>
    <p:restoredTop sz="94662"/>
  </p:normalViewPr>
  <p:slideViewPr>
    <p:cSldViewPr snapToGrid="0">
      <p:cViewPr varScale="1">
        <p:scale>
          <a:sx n="28" d="100"/>
          <a:sy n="28" d="100"/>
        </p:scale>
        <p:origin x="360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kpcreativecomms.com" userId="S::urn:spo:guest#kristen@kpcreativecomms.com::" providerId="AD" clId="Web-{4B0594A9-BC87-78CE-00C4-483998F508F1}"/>
    <pc:docChg chg="modSld">
      <pc:chgData name="kristen@kpcreativecomms.com" userId="S::urn:spo:guest#kristen@kpcreativecomms.com::" providerId="AD" clId="Web-{4B0594A9-BC87-78CE-00C4-483998F508F1}" dt="2025-09-26T01:05:34.326" v="15" actId="20577"/>
      <pc:docMkLst>
        <pc:docMk/>
      </pc:docMkLst>
      <pc:sldChg chg="modSp">
        <pc:chgData name="kristen@kpcreativecomms.com" userId="S::urn:spo:guest#kristen@kpcreativecomms.com::" providerId="AD" clId="Web-{4B0594A9-BC87-78CE-00C4-483998F508F1}" dt="2025-09-26T01:05:34.326" v="15" actId="20577"/>
        <pc:sldMkLst>
          <pc:docMk/>
          <pc:sldMk cId="231129605" sldId="259"/>
        </pc:sldMkLst>
        <pc:spChg chg="mod">
          <ac:chgData name="kristen@kpcreativecomms.com" userId="S::urn:spo:guest#kristen@kpcreativecomms.com::" providerId="AD" clId="Web-{4B0594A9-BC87-78CE-00C4-483998F508F1}" dt="2025-09-26T01:05:34.326" v="15" actId="20577"/>
          <ac:spMkLst>
            <pc:docMk/>
            <pc:sldMk cId="231129605" sldId="259"/>
            <ac:spMk id="4" creationId="{C30F0F15-46C1-0CB0-4944-C7518FD0EB66}"/>
          </ac:spMkLst>
        </pc:spChg>
      </pc:sldChg>
    </pc:docChg>
  </pc:docChgLst>
  <pc:docChgLst>
    <pc:chgData name="Kristen Peterson" userId="d488d978d552f1ba" providerId="LiveId" clId="{096BDC1E-066E-49D8-9F6D-4A8F93F686AD}"/>
    <pc:docChg chg="modSld">
      <pc:chgData name="Kristen Peterson" userId="d488d978d552f1ba" providerId="LiveId" clId="{096BDC1E-066E-49D8-9F6D-4A8F93F686AD}" dt="2025-09-25T17:55:58.715" v="13" actId="20577"/>
      <pc:docMkLst>
        <pc:docMk/>
      </pc:docMkLst>
      <pc:sldChg chg="modSp mod">
        <pc:chgData name="Kristen Peterson" userId="d488d978d552f1ba" providerId="LiveId" clId="{096BDC1E-066E-49D8-9F6D-4A8F93F686AD}" dt="2025-09-25T17:55:58.715" v="13" actId="20577"/>
        <pc:sldMkLst>
          <pc:docMk/>
          <pc:sldMk cId="231129605" sldId="259"/>
        </pc:sldMkLst>
        <pc:spChg chg="mod">
          <ac:chgData name="Kristen Peterson" userId="d488d978d552f1ba" providerId="LiveId" clId="{096BDC1E-066E-49D8-9F6D-4A8F93F686AD}" dt="2025-09-25T17:55:58.715" v="13" actId="20577"/>
          <ac:spMkLst>
            <pc:docMk/>
            <pc:sldMk cId="231129605" sldId="259"/>
            <ac:spMk id="4" creationId="{C30F0F15-46C1-0CB0-4944-C7518FD0EB66}"/>
          </ac:spMkLst>
        </pc:spChg>
      </pc:sldChg>
    </pc:docChg>
  </pc:docChgLst>
  <pc:docChgLst>
    <pc:chgData name="kristen@kpcreativecomms.com" userId="S::urn:spo:guest#kristen@kpcreativecomms.com::" providerId="AD" clId="Web-{A502C7D5-8AF7-53E1-40D4-2D465433099A}"/>
    <pc:docChg chg="modSld">
      <pc:chgData name="kristen@kpcreativecomms.com" userId="S::urn:spo:guest#kristen@kpcreativecomms.com::" providerId="AD" clId="Web-{A502C7D5-8AF7-53E1-40D4-2D465433099A}" dt="2025-09-28T23:30:53.594" v="0" actId="20577"/>
      <pc:docMkLst>
        <pc:docMk/>
      </pc:docMkLst>
      <pc:sldChg chg="modSp">
        <pc:chgData name="kristen@kpcreativecomms.com" userId="S::urn:spo:guest#kristen@kpcreativecomms.com::" providerId="AD" clId="Web-{A502C7D5-8AF7-53E1-40D4-2D465433099A}" dt="2025-09-28T23:30:53.594" v="0" actId="20577"/>
        <pc:sldMkLst>
          <pc:docMk/>
          <pc:sldMk cId="231129605" sldId="259"/>
        </pc:sldMkLst>
        <pc:spChg chg="mod">
          <ac:chgData name="kristen@kpcreativecomms.com" userId="S::urn:spo:guest#kristen@kpcreativecomms.com::" providerId="AD" clId="Web-{A502C7D5-8AF7-53E1-40D4-2D465433099A}" dt="2025-09-28T23:30:53.594" v="0" actId="20577"/>
          <ac:spMkLst>
            <pc:docMk/>
            <pc:sldMk cId="231129605" sldId="259"/>
            <ac:spMk id="4" creationId="{C30F0F15-46C1-0CB0-4944-C7518FD0EB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91AB1-4F3D-4D48-9B62-E5FC5ACACE67}" type="datetimeFigureOut">
              <a:rPr lang="en-US" smtClean="0"/>
              <a:t>9/28/2025</a:t>
            </a:fld>
            <a:endParaRPr lang="en-US"/>
          </a:p>
        </p:txBody>
      </p:sp>
      <p:sp>
        <p:nvSpPr>
          <p:cNvPr id="4" name="Slide Image Placeholder 3"/>
          <p:cNvSpPr>
            <a:spLocks noGrp="1" noRot="1" noChangeAspect="1"/>
          </p:cNvSpPr>
          <p:nvPr>
            <p:ph type="sldImg" idx="2"/>
          </p:nvPr>
        </p:nvSpPr>
        <p:spPr>
          <a:xfrm>
            <a:off x="2257425" y="1143000"/>
            <a:ext cx="2343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F922B-AB10-514A-B6D0-4691EAE7B6F9}" type="slidenum">
              <a:rPr lang="en-US" smtClean="0"/>
              <a:t>‹#›</a:t>
            </a:fld>
            <a:endParaRPr lang="en-US"/>
          </a:p>
        </p:txBody>
      </p:sp>
    </p:spTree>
    <p:extLst>
      <p:ext uri="{BB962C8B-B14F-4D97-AF65-F5344CB8AC3E}">
        <p14:creationId xmlns:p14="http://schemas.microsoft.com/office/powerpoint/2010/main" val="341642975"/>
      </p:ext>
    </p:extLst>
  </p:cSld>
  <p:clrMap bg1="lt1" tx1="dk1" bg2="lt2" tx2="dk2" accent1="accent1" accent2="accent2" accent3="accent3" accent4="accent4" accent5="accent5" accent6="accent6" hlink="hlink" folHlink="folHlink"/>
  <p:notesStyle>
    <a:lvl1pPr marL="0" algn="l" defTabSz="957925" rtl="0" eaLnBrk="1" latinLnBrk="0" hangingPunct="1">
      <a:defRPr sz="1257" kern="1200">
        <a:solidFill>
          <a:schemeClr val="tx1"/>
        </a:solidFill>
        <a:latin typeface="+mn-lt"/>
        <a:ea typeface="+mn-ea"/>
        <a:cs typeface="+mn-cs"/>
      </a:defRPr>
    </a:lvl1pPr>
    <a:lvl2pPr marL="478963" algn="l" defTabSz="957925" rtl="0" eaLnBrk="1" latinLnBrk="0" hangingPunct="1">
      <a:defRPr sz="1257" kern="1200">
        <a:solidFill>
          <a:schemeClr val="tx1"/>
        </a:solidFill>
        <a:latin typeface="+mn-lt"/>
        <a:ea typeface="+mn-ea"/>
        <a:cs typeface="+mn-cs"/>
      </a:defRPr>
    </a:lvl2pPr>
    <a:lvl3pPr marL="957925" algn="l" defTabSz="957925" rtl="0" eaLnBrk="1" latinLnBrk="0" hangingPunct="1">
      <a:defRPr sz="1257" kern="1200">
        <a:solidFill>
          <a:schemeClr val="tx1"/>
        </a:solidFill>
        <a:latin typeface="+mn-lt"/>
        <a:ea typeface="+mn-ea"/>
        <a:cs typeface="+mn-cs"/>
      </a:defRPr>
    </a:lvl3pPr>
    <a:lvl4pPr marL="1436888" algn="l" defTabSz="957925" rtl="0" eaLnBrk="1" latinLnBrk="0" hangingPunct="1">
      <a:defRPr sz="1257" kern="1200">
        <a:solidFill>
          <a:schemeClr val="tx1"/>
        </a:solidFill>
        <a:latin typeface="+mn-lt"/>
        <a:ea typeface="+mn-ea"/>
        <a:cs typeface="+mn-cs"/>
      </a:defRPr>
    </a:lvl4pPr>
    <a:lvl5pPr marL="1915851" algn="l" defTabSz="957925" rtl="0" eaLnBrk="1" latinLnBrk="0" hangingPunct="1">
      <a:defRPr sz="1257" kern="1200">
        <a:solidFill>
          <a:schemeClr val="tx1"/>
        </a:solidFill>
        <a:latin typeface="+mn-lt"/>
        <a:ea typeface="+mn-ea"/>
        <a:cs typeface="+mn-cs"/>
      </a:defRPr>
    </a:lvl5pPr>
    <a:lvl6pPr marL="2394814" algn="l" defTabSz="957925" rtl="0" eaLnBrk="1" latinLnBrk="0" hangingPunct="1">
      <a:defRPr sz="1257" kern="1200">
        <a:solidFill>
          <a:schemeClr val="tx1"/>
        </a:solidFill>
        <a:latin typeface="+mn-lt"/>
        <a:ea typeface="+mn-ea"/>
        <a:cs typeface="+mn-cs"/>
      </a:defRPr>
    </a:lvl6pPr>
    <a:lvl7pPr marL="2873776" algn="l" defTabSz="957925" rtl="0" eaLnBrk="1" latinLnBrk="0" hangingPunct="1">
      <a:defRPr sz="1257" kern="1200">
        <a:solidFill>
          <a:schemeClr val="tx1"/>
        </a:solidFill>
        <a:latin typeface="+mn-lt"/>
        <a:ea typeface="+mn-ea"/>
        <a:cs typeface="+mn-cs"/>
      </a:defRPr>
    </a:lvl7pPr>
    <a:lvl8pPr marL="3352739" algn="l" defTabSz="957925" rtl="0" eaLnBrk="1" latinLnBrk="0" hangingPunct="1">
      <a:defRPr sz="1257" kern="1200">
        <a:solidFill>
          <a:schemeClr val="tx1"/>
        </a:solidFill>
        <a:latin typeface="+mn-lt"/>
        <a:ea typeface="+mn-ea"/>
        <a:cs typeface="+mn-cs"/>
      </a:defRPr>
    </a:lvl8pPr>
    <a:lvl9pPr marL="3831702" algn="l" defTabSz="957925" rtl="0" eaLnBrk="1" latinLnBrk="0" hangingPunct="1">
      <a:defRPr sz="125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7B364-5CCF-BA7C-D344-6C020120F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5DF19-B6AA-75DB-4727-43E6930793BE}"/>
              </a:ext>
            </a:extLst>
          </p:cNvPr>
          <p:cNvSpPr>
            <a:spLocks noGrp="1" noRot="1" noChangeAspect="1"/>
          </p:cNvSpPr>
          <p:nvPr>
            <p:ph type="sldImg"/>
          </p:nvPr>
        </p:nvSpPr>
        <p:spPr>
          <a:xfrm>
            <a:off x="2257425" y="1143000"/>
            <a:ext cx="2343150" cy="3086100"/>
          </a:xfrm>
        </p:spPr>
      </p:sp>
      <p:sp>
        <p:nvSpPr>
          <p:cNvPr id="3" name="Notes Placeholder 2">
            <a:extLst>
              <a:ext uri="{FF2B5EF4-FFF2-40B4-BE49-F238E27FC236}">
                <a16:creationId xmlns:a16="http://schemas.microsoft.com/office/drawing/2014/main" id="{35452355-29AC-B715-2A37-E99852649A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E2D7E5-F313-8B14-BF5C-D7D508E03CF0}"/>
              </a:ext>
            </a:extLst>
          </p:cNvPr>
          <p:cNvSpPr>
            <a:spLocks noGrp="1"/>
          </p:cNvSpPr>
          <p:nvPr>
            <p:ph type="sldNum" sz="quarter" idx="5"/>
          </p:nvPr>
        </p:nvSpPr>
        <p:spPr/>
        <p:txBody>
          <a:bodyPr/>
          <a:lstStyle/>
          <a:p>
            <a:fld id="{EA1F922B-AB10-514A-B6D0-4691EAE7B6F9}" type="slidenum">
              <a:rPr lang="en-US" smtClean="0"/>
              <a:t>2</a:t>
            </a:fld>
            <a:endParaRPr lang="en-US"/>
          </a:p>
        </p:txBody>
      </p:sp>
    </p:spTree>
    <p:extLst>
      <p:ext uri="{BB962C8B-B14F-4D97-AF65-F5344CB8AC3E}">
        <p14:creationId xmlns:p14="http://schemas.microsoft.com/office/powerpoint/2010/main" val="370585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7425" y="1143000"/>
            <a:ext cx="2343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F922B-AB10-514A-B6D0-4691EAE7B6F9}" type="slidenum">
              <a:rPr lang="en-US" smtClean="0"/>
              <a:t>3</a:t>
            </a:fld>
            <a:endParaRPr lang="en-US"/>
          </a:p>
        </p:txBody>
      </p:sp>
    </p:spTree>
    <p:extLst>
      <p:ext uri="{BB962C8B-B14F-4D97-AF65-F5344CB8AC3E}">
        <p14:creationId xmlns:p14="http://schemas.microsoft.com/office/powerpoint/2010/main" val="369945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733DB-DFC8-46F1-1C1B-766FA776E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CB685-D8CF-B610-EF9B-006D804AC8E0}"/>
              </a:ext>
            </a:extLst>
          </p:cNvPr>
          <p:cNvSpPr>
            <a:spLocks noGrp="1" noRot="1" noChangeAspect="1"/>
          </p:cNvSpPr>
          <p:nvPr>
            <p:ph type="sldImg"/>
          </p:nvPr>
        </p:nvSpPr>
        <p:spPr>
          <a:xfrm>
            <a:off x="2257425" y="1143000"/>
            <a:ext cx="2343150" cy="3086100"/>
          </a:xfrm>
        </p:spPr>
      </p:sp>
      <p:sp>
        <p:nvSpPr>
          <p:cNvPr id="3" name="Notes Placeholder 2">
            <a:extLst>
              <a:ext uri="{FF2B5EF4-FFF2-40B4-BE49-F238E27FC236}">
                <a16:creationId xmlns:a16="http://schemas.microsoft.com/office/drawing/2014/main" id="{80C07D13-E64B-1486-1F3A-74C9417F13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F72C93-FD95-904C-2AE5-2B6A05E041AD}"/>
              </a:ext>
            </a:extLst>
          </p:cNvPr>
          <p:cNvSpPr>
            <a:spLocks noGrp="1"/>
          </p:cNvSpPr>
          <p:nvPr>
            <p:ph type="sldNum" sz="quarter" idx="5"/>
          </p:nvPr>
        </p:nvSpPr>
        <p:spPr/>
        <p:txBody>
          <a:bodyPr/>
          <a:lstStyle/>
          <a:p>
            <a:fld id="{EA1F922B-AB10-514A-B6D0-4691EAE7B6F9}" type="slidenum">
              <a:rPr lang="en-US" smtClean="0"/>
              <a:t>4</a:t>
            </a:fld>
            <a:endParaRPr lang="en-US"/>
          </a:p>
        </p:txBody>
      </p:sp>
    </p:spTree>
    <p:extLst>
      <p:ext uri="{BB962C8B-B14F-4D97-AF65-F5344CB8AC3E}">
        <p14:creationId xmlns:p14="http://schemas.microsoft.com/office/powerpoint/2010/main" val="3881546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FE8B3-2E91-590A-C2DF-8DFB6988F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F4317-454C-1A8F-80E5-E0B1E1031CBC}"/>
              </a:ext>
            </a:extLst>
          </p:cNvPr>
          <p:cNvSpPr>
            <a:spLocks noGrp="1" noRot="1" noChangeAspect="1"/>
          </p:cNvSpPr>
          <p:nvPr>
            <p:ph type="sldImg"/>
          </p:nvPr>
        </p:nvSpPr>
        <p:spPr>
          <a:xfrm>
            <a:off x="2257425" y="1143000"/>
            <a:ext cx="2343150" cy="3086100"/>
          </a:xfrm>
        </p:spPr>
      </p:sp>
      <p:sp>
        <p:nvSpPr>
          <p:cNvPr id="3" name="Notes Placeholder 2">
            <a:extLst>
              <a:ext uri="{FF2B5EF4-FFF2-40B4-BE49-F238E27FC236}">
                <a16:creationId xmlns:a16="http://schemas.microsoft.com/office/drawing/2014/main" id="{64806A10-1D09-E19E-74AB-587B5D21AC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311905-AFD0-7261-8AF5-30E5F74C122F}"/>
              </a:ext>
            </a:extLst>
          </p:cNvPr>
          <p:cNvSpPr>
            <a:spLocks noGrp="1"/>
          </p:cNvSpPr>
          <p:nvPr>
            <p:ph type="sldNum" sz="quarter" idx="5"/>
          </p:nvPr>
        </p:nvSpPr>
        <p:spPr/>
        <p:txBody>
          <a:bodyPr/>
          <a:lstStyle/>
          <a:p>
            <a:fld id="{EA1F922B-AB10-514A-B6D0-4691EAE7B6F9}" type="slidenum">
              <a:rPr lang="en-US" smtClean="0"/>
              <a:t>5</a:t>
            </a:fld>
            <a:endParaRPr lang="en-US"/>
          </a:p>
        </p:txBody>
      </p:sp>
    </p:spTree>
    <p:extLst>
      <p:ext uri="{BB962C8B-B14F-4D97-AF65-F5344CB8AC3E}">
        <p14:creationId xmlns:p14="http://schemas.microsoft.com/office/powerpoint/2010/main" val="203836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E2B021A-910D-2BA9-7F46-23B36BDE55AA}"/>
              </a:ext>
            </a:extLst>
          </p:cNvPr>
          <p:cNvSpPr>
            <a:spLocks noGrp="1" noRot="1" noMove="1" noResize="1" noEditPoints="1" noAdjustHandles="1" noChangeArrowheads="1" noChangeShapeType="1"/>
          </p:cNvSpPr>
          <p:nvPr userDrawn="1"/>
        </p:nvSpPr>
        <p:spPr>
          <a:xfrm>
            <a:off x="342900" y="342900"/>
            <a:ext cx="16687800" cy="22174200"/>
          </a:xfrm>
          <a:prstGeom prst="rect">
            <a:avLst/>
          </a:prstGeom>
          <a:solidFill>
            <a:srgbClr val="EBF8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CECECC1A-2717-47E1-237F-4A76988454E9}"/>
              </a:ext>
            </a:extLst>
          </p:cNvPr>
          <p:cNvSpPr>
            <a:spLocks noGrp="1"/>
          </p:cNvSpPr>
          <p:nvPr>
            <p:ph type="pic" sz="quarter" idx="10"/>
          </p:nvPr>
        </p:nvSpPr>
        <p:spPr>
          <a:xfrm>
            <a:off x="7315200" y="342901"/>
            <a:ext cx="9715500" cy="8031666"/>
          </a:xfrm>
          <a:prstGeom prst="rect">
            <a:avLst/>
          </a:prstGeom>
        </p:spPr>
        <p:txBody>
          <a:bodyPr/>
          <a:lstStyle/>
          <a:p>
            <a:endParaRPr lang="en-US"/>
          </a:p>
        </p:txBody>
      </p:sp>
      <p:sp>
        <p:nvSpPr>
          <p:cNvPr id="2" name="Round Same Side Corner Rectangle 1">
            <a:extLst>
              <a:ext uri="{FF2B5EF4-FFF2-40B4-BE49-F238E27FC236}">
                <a16:creationId xmlns:a16="http://schemas.microsoft.com/office/drawing/2014/main" id="{EDCF7F1A-0EBF-A0EE-BF34-B378207FECC4}"/>
              </a:ext>
            </a:extLst>
          </p:cNvPr>
          <p:cNvSpPr/>
          <p:nvPr userDrawn="1"/>
        </p:nvSpPr>
        <p:spPr>
          <a:xfrm>
            <a:off x="1585940" y="14577238"/>
            <a:ext cx="14201723" cy="7825559"/>
          </a:xfrm>
          <a:prstGeom prst="round2SameRect">
            <a:avLst>
              <a:gd name="adj1" fmla="val 906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1278487-6A86-6C3A-6F41-7D571C635D32}"/>
              </a:ext>
            </a:extLst>
          </p:cNvPr>
          <p:cNvSpPr/>
          <p:nvPr userDrawn="1"/>
        </p:nvSpPr>
        <p:spPr>
          <a:xfrm>
            <a:off x="1585940" y="22186934"/>
            <a:ext cx="14201723" cy="33016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9188136"/>
      </p:ext>
    </p:extLst>
  </p:cSld>
  <p:clrMapOvr>
    <a:masterClrMapping/>
  </p:clrMapOvr>
  <p:extLst>
    <p:ext uri="{DCECCB84-F9BA-43D5-87BE-67443E8EF086}">
      <p15:sldGuideLst xmlns:p15="http://schemas.microsoft.com/office/powerpoint/2012/main">
        <p15:guide id="1" orient="horz" pos="216" userDrawn="1">
          <p15:clr>
            <a:srgbClr val="FBAE40"/>
          </p15:clr>
        </p15:guide>
        <p15:guide id="2" pos="216" userDrawn="1">
          <p15:clr>
            <a:srgbClr val="FBAE40"/>
          </p15:clr>
        </p15:guide>
        <p15:guide id="3" pos="288" userDrawn="1">
          <p15:clr>
            <a:srgbClr val="FBAE40"/>
          </p15:clr>
        </p15:guide>
        <p15:guide id="4" pos="10656" userDrawn="1">
          <p15:clr>
            <a:srgbClr val="FBAE40"/>
          </p15:clr>
        </p15:guide>
        <p15:guide id="5" pos="10728" userDrawn="1">
          <p15:clr>
            <a:srgbClr val="FBAE40"/>
          </p15:clr>
        </p15:guide>
        <p15:guide id="6" orient="horz" pos="288" userDrawn="1">
          <p15:clr>
            <a:srgbClr val="FBAE40"/>
          </p15:clr>
        </p15:guide>
        <p15:guide id="7" orient="horz" pos="14184" userDrawn="1">
          <p15:clr>
            <a:srgbClr val="FBAE40"/>
          </p15:clr>
        </p15:guide>
        <p15:guide id="8" orient="horz" pos="141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051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34386"/>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defTabSz="1737360" rtl="0" eaLnBrk="1" latinLnBrk="0" hangingPunct="1">
        <a:lnSpc>
          <a:spcPct val="90000"/>
        </a:lnSpc>
        <a:spcBef>
          <a:spcPct val="0"/>
        </a:spcBef>
        <a:buNone/>
        <a:defRPr sz="8360" kern="1200">
          <a:solidFill>
            <a:schemeClr val="tx1"/>
          </a:solidFill>
          <a:latin typeface="+mj-lt"/>
          <a:ea typeface="+mj-ea"/>
          <a:cs typeface="+mj-cs"/>
        </a:defRPr>
      </a:lvl1pPr>
    </p:titleStyle>
    <p:bodyStyle>
      <a:lvl1pPr marL="434340" indent="-434340" algn="l" defTabSz="1737360" rtl="0" eaLnBrk="1" latinLnBrk="0" hangingPunct="1">
        <a:lnSpc>
          <a:spcPct val="90000"/>
        </a:lnSpc>
        <a:spcBef>
          <a:spcPts val="1900"/>
        </a:spcBef>
        <a:buFont typeface="Arial" panose="020B0604020202020204" pitchFamily="34" charset="0"/>
        <a:buChar char="•"/>
        <a:defRPr sz="5320" kern="1200">
          <a:solidFill>
            <a:schemeClr val="tx1"/>
          </a:solidFill>
          <a:latin typeface="+mn-lt"/>
          <a:ea typeface="+mn-ea"/>
          <a:cs typeface="+mn-cs"/>
        </a:defRPr>
      </a:lvl1pPr>
      <a:lvl2pPr marL="1303020" indent="-434340" algn="l" defTabSz="1737360" rtl="0" eaLnBrk="1" latinLnBrk="0" hangingPunct="1">
        <a:lnSpc>
          <a:spcPct val="90000"/>
        </a:lnSpc>
        <a:spcBef>
          <a:spcPts val="950"/>
        </a:spcBef>
        <a:buFont typeface="Arial" panose="020B0604020202020204" pitchFamily="34" charset="0"/>
        <a:buChar char="•"/>
        <a:defRPr sz="4560" kern="1200">
          <a:solidFill>
            <a:schemeClr val="tx1"/>
          </a:solidFill>
          <a:latin typeface="+mn-lt"/>
          <a:ea typeface="+mn-ea"/>
          <a:cs typeface="+mn-cs"/>
        </a:defRPr>
      </a:lvl2pPr>
      <a:lvl3pPr marL="2171700" indent="-434340" algn="l" defTabSz="1737360" rtl="0" eaLnBrk="1" latinLnBrk="0" hangingPunct="1">
        <a:lnSpc>
          <a:spcPct val="90000"/>
        </a:lnSpc>
        <a:spcBef>
          <a:spcPts val="950"/>
        </a:spcBef>
        <a:buFont typeface="Arial" panose="020B0604020202020204" pitchFamily="34" charset="0"/>
        <a:buChar char="•"/>
        <a:defRPr sz="3800" kern="1200">
          <a:solidFill>
            <a:schemeClr val="tx1"/>
          </a:solidFill>
          <a:latin typeface="+mn-lt"/>
          <a:ea typeface="+mn-ea"/>
          <a:cs typeface="+mn-cs"/>
        </a:defRPr>
      </a:lvl3pPr>
      <a:lvl4pPr marL="3040380" indent="-434340" algn="l" defTabSz="1737360" rtl="0" eaLnBrk="1" latinLnBrk="0" hangingPunct="1">
        <a:lnSpc>
          <a:spcPct val="90000"/>
        </a:lnSpc>
        <a:spcBef>
          <a:spcPts val="950"/>
        </a:spcBef>
        <a:buFont typeface="Arial" panose="020B0604020202020204" pitchFamily="34" charset="0"/>
        <a:buChar char="•"/>
        <a:defRPr sz="3420" kern="1200">
          <a:solidFill>
            <a:schemeClr val="tx1"/>
          </a:solidFill>
          <a:latin typeface="+mn-lt"/>
          <a:ea typeface="+mn-ea"/>
          <a:cs typeface="+mn-cs"/>
        </a:defRPr>
      </a:lvl4pPr>
      <a:lvl5pPr marL="3909060" indent="-434340" algn="l" defTabSz="1737360" rtl="0" eaLnBrk="1" latinLnBrk="0" hangingPunct="1">
        <a:lnSpc>
          <a:spcPct val="90000"/>
        </a:lnSpc>
        <a:spcBef>
          <a:spcPts val="950"/>
        </a:spcBef>
        <a:buFont typeface="Arial" panose="020B0604020202020204" pitchFamily="34" charset="0"/>
        <a:buChar char="•"/>
        <a:defRPr sz="3420" kern="1200">
          <a:solidFill>
            <a:schemeClr val="tx1"/>
          </a:solidFill>
          <a:latin typeface="+mn-lt"/>
          <a:ea typeface="+mn-ea"/>
          <a:cs typeface="+mn-cs"/>
        </a:defRPr>
      </a:lvl5pPr>
      <a:lvl6pPr marL="4777740" indent="-434340" algn="l" defTabSz="1737360" rtl="0" eaLnBrk="1" latinLnBrk="0" hangingPunct="1">
        <a:lnSpc>
          <a:spcPct val="90000"/>
        </a:lnSpc>
        <a:spcBef>
          <a:spcPts val="950"/>
        </a:spcBef>
        <a:buFont typeface="Arial" panose="020B0604020202020204" pitchFamily="34" charset="0"/>
        <a:buChar char="•"/>
        <a:defRPr sz="3420" kern="1200">
          <a:solidFill>
            <a:schemeClr val="tx1"/>
          </a:solidFill>
          <a:latin typeface="+mn-lt"/>
          <a:ea typeface="+mn-ea"/>
          <a:cs typeface="+mn-cs"/>
        </a:defRPr>
      </a:lvl6pPr>
      <a:lvl7pPr marL="5646420" indent="-434340" algn="l" defTabSz="1737360" rtl="0" eaLnBrk="1" latinLnBrk="0" hangingPunct="1">
        <a:lnSpc>
          <a:spcPct val="90000"/>
        </a:lnSpc>
        <a:spcBef>
          <a:spcPts val="950"/>
        </a:spcBef>
        <a:buFont typeface="Arial" panose="020B0604020202020204" pitchFamily="34" charset="0"/>
        <a:buChar char="•"/>
        <a:defRPr sz="3420" kern="1200">
          <a:solidFill>
            <a:schemeClr val="tx1"/>
          </a:solidFill>
          <a:latin typeface="+mn-lt"/>
          <a:ea typeface="+mn-ea"/>
          <a:cs typeface="+mn-cs"/>
        </a:defRPr>
      </a:lvl7pPr>
      <a:lvl8pPr marL="6515100" indent="-434340" algn="l" defTabSz="1737360" rtl="0" eaLnBrk="1" latinLnBrk="0" hangingPunct="1">
        <a:lnSpc>
          <a:spcPct val="90000"/>
        </a:lnSpc>
        <a:spcBef>
          <a:spcPts val="950"/>
        </a:spcBef>
        <a:buFont typeface="Arial" panose="020B0604020202020204" pitchFamily="34" charset="0"/>
        <a:buChar char="•"/>
        <a:defRPr sz="3420" kern="1200">
          <a:solidFill>
            <a:schemeClr val="tx1"/>
          </a:solidFill>
          <a:latin typeface="+mn-lt"/>
          <a:ea typeface="+mn-ea"/>
          <a:cs typeface="+mn-cs"/>
        </a:defRPr>
      </a:lvl8pPr>
      <a:lvl9pPr marL="7383780" indent="-434340" algn="l" defTabSz="1737360" rtl="0" eaLnBrk="1" latinLnBrk="0" hangingPunct="1">
        <a:lnSpc>
          <a:spcPct val="90000"/>
        </a:lnSpc>
        <a:spcBef>
          <a:spcPts val="950"/>
        </a:spcBef>
        <a:buFont typeface="Arial" panose="020B0604020202020204" pitchFamily="34" charset="0"/>
        <a:buChar char="•"/>
        <a:defRPr sz="3420" kern="1200">
          <a:solidFill>
            <a:schemeClr val="tx1"/>
          </a:solidFill>
          <a:latin typeface="+mn-lt"/>
          <a:ea typeface="+mn-ea"/>
          <a:cs typeface="+mn-cs"/>
        </a:defRPr>
      </a:lvl9pPr>
    </p:bodyStyle>
    <p:otherStyle>
      <a:defPPr>
        <a:defRPr lang="en-US"/>
      </a:defPPr>
      <a:lvl1pPr marL="0" algn="l" defTabSz="1737360" rtl="0" eaLnBrk="1" latinLnBrk="0" hangingPunct="1">
        <a:defRPr sz="3420" kern="1200">
          <a:solidFill>
            <a:schemeClr val="tx1"/>
          </a:solidFill>
          <a:latin typeface="+mn-lt"/>
          <a:ea typeface="+mn-ea"/>
          <a:cs typeface="+mn-cs"/>
        </a:defRPr>
      </a:lvl1pPr>
      <a:lvl2pPr marL="868680" algn="l" defTabSz="1737360" rtl="0" eaLnBrk="1" latinLnBrk="0" hangingPunct="1">
        <a:defRPr sz="3420" kern="1200">
          <a:solidFill>
            <a:schemeClr val="tx1"/>
          </a:solidFill>
          <a:latin typeface="+mn-lt"/>
          <a:ea typeface="+mn-ea"/>
          <a:cs typeface="+mn-cs"/>
        </a:defRPr>
      </a:lvl2pPr>
      <a:lvl3pPr marL="1737360" algn="l" defTabSz="1737360" rtl="0" eaLnBrk="1" latinLnBrk="0" hangingPunct="1">
        <a:defRPr sz="3420" kern="1200">
          <a:solidFill>
            <a:schemeClr val="tx1"/>
          </a:solidFill>
          <a:latin typeface="+mn-lt"/>
          <a:ea typeface="+mn-ea"/>
          <a:cs typeface="+mn-cs"/>
        </a:defRPr>
      </a:lvl3pPr>
      <a:lvl4pPr marL="2606040" algn="l" defTabSz="1737360" rtl="0" eaLnBrk="1" latinLnBrk="0" hangingPunct="1">
        <a:defRPr sz="3420" kern="1200">
          <a:solidFill>
            <a:schemeClr val="tx1"/>
          </a:solidFill>
          <a:latin typeface="+mn-lt"/>
          <a:ea typeface="+mn-ea"/>
          <a:cs typeface="+mn-cs"/>
        </a:defRPr>
      </a:lvl4pPr>
      <a:lvl5pPr marL="3474720" algn="l" defTabSz="1737360" rtl="0" eaLnBrk="1" latinLnBrk="0" hangingPunct="1">
        <a:defRPr sz="3420" kern="1200">
          <a:solidFill>
            <a:schemeClr val="tx1"/>
          </a:solidFill>
          <a:latin typeface="+mn-lt"/>
          <a:ea typeface="+mn-ea"/>
          <a:cs typeface="+mn-cs"/>
        </a:defRPr>
      </a:lvl5pPr>
      <a:lvl6pPr marL="4343400" algn="l" defTabSz="1737360" rtl="0" eaLnBrk="1" latinLnBrk="0" hangingPunct="1">
        <a:defRPr sz="3420" kern="1200">
          <a:solidFill>
            <a:schemeClr val="tx1"/>
          </a:solidFill>
          <a:latin typeface="+mn-lt"/>
          <a:ea typeface="+mn-ea"/>
          <a:cs typeface="+mn-cs"/>
        </a:defRPr>
      </a:lvl6pPr>
      <a:lvl7pPr marL="5212080" algn="l" defTabSz="1737360" rtl="0" eaLnBrk="1" latinLnBrk="0" hangingPunct="1">
        <a:defRPr sz="3420" kern="1200">
          <a:solidFill>
            <a:schemeClr val="tx1"/>
          </a:solidFill>
          <a:latin typeface="+mn-lt"/>
          <a:ea typeface="+mn-ea"/>
          <a:cs typeface="+mn-cs"/>
        </a:defRPr>
      </a:lvl7pPr>
      <a:lvl8pPr marL="6080760" algn="l" defTabSz="1737360" rtl="0" eaLnBrk="1" latinLnBrk="0" hangingPunct="1">
        <a:defRPr sz="3420" kern="1200">
          <a:solidFill>
            <a:schemeClr val="tx1"/>
          </a:solidFill>
          <a:latin typeface="+mn-lt"/>
          <a:ea typeface="+mn-ea"/>
          <a:cs typeface="+mn-cs"/>
        </a:defRPr>
      </a:lvl8pPr>
      <a:lvl9pPr marL="6949440" algn="l" defTabSz="1737360" rtl="0" eaLnBrk="1" latinLnBrk="0" hangingPunct="1">
        <a:defRPr sz="34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hutterstock.co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istockphoto.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olding each other&#10;&#10;AI-generated content may be incorrect.">
            <a:extLst>
              <a:ext uri="{FF2B5EF4-FFF2-40B4-BE49-F238E27FC236}">
                <a16:creationId xmlns:a16="http://schemas.microsoft.com/office/drawing/2014/main" id="{38FE5723-FDF6-C2EB-6DE9-8D3CDD3B4B7C}"/>
              </a:ext>
            </a:extLst>
          </p:cNvPr>
          <p:cNvPicPr>
            <a:picLocks noChangeAspect="1"/>
          </p:cNvPicPr>
          <p:nvPr/>
        </p:nvPicPr>
        <p:blipFill>
          <a:blip r:embed="rId2"/>
          <a:stretch>
            <a:fillRect/>
          </a:stretch>
        </p:blipFill>
        <p:spPr>
          <a:xfrm>
            <a:off x="1077161" y="837532"/>
            <a:ext cx="7516287" cy="10058400"/>
          </a:xfrm>
          <a:prstGeom prst="rect">
            <a:avLst/>
          </a:prstGeom>
        </p:spPr>
      </p:pic>
      <p:sp>
        <p:nvSpPr>
          <p:cNvPr id="4" name="TextBox 3">
            <a:extLst>
              <a:ext uri="{FF2B5EF4-FFF2-40B4-BE49-F238E27FC236}">
                <a16:creationId xmlns:a16="http://schemas.microsoft.com/office/drawing/2014/main" id="{C30F0F15-46C1-0CB0-4944-C7518FD0EB66}"/>
              </a:ext>
            </a:extLst>
          </p:cNvPr>
          <p:cNvSpPr txBox="1"/>
          <p:nvPr/>
        </p:nvSpPr>
        <p:spPr>
          <a:xfrm>
            <a:off x="1140136" y="11718758"/>
            <a:ext cx="13610580" cy="9432758"/>
          </a:xfrm>
          <a:prstGeom prst="rect">
            <a:avLst/>
          </a:prstGeom>
          <a:noFill/>
        </p:spPr>
        <p:txBody>
          <a:bodyPr wrap="square" lIns="0" tIns="0" rIns="0" bIns="0" rtlCol="0" anchor="t">
            <a:noAutofit/>
          </a:bodyPr>
          <a:lstStyle/>
          <a:p>
            <a:pPr>
              <a:lnSpc>
                <a:spcPct val="110000"/>
              </a:lnSpc>
              <a:spcAft>
                <a:spcPts val="600"/>
              </a:spcAft>
            </a:pPr>
            <a:r>
              <a:rPr lang="en-US" sz="3500" b="1">
                <a:solidFill>
                  <a:srgbClr val="0074BD"/>
                </a:solidFill>
                <a:latin typeface="Arial"/>
                <a:cs typeface="Arial"/>
              </a:rPr>
              <a:t>Caregivers Toolkit: Poster (18x24”)</a:t>
            </a:r>
            <a:endParaRPr lang="en-US" sz="3500" b="1" dirty="0">
              <a:solidFill>
                <a:srgbClr val="0074BD"/>
              </a:solidFill>
              <a:latin typeface="Arial"/>
              <a:cs typeface="Arial"/>
            </a:endParaRPr>
          </a:p>
          <a:p>
            <a:pPr>
              <a:lnSpc>
                <a:spcPct val="110000"/>
              </a:lnSpc>
              <a:spcAft>
                <a:spcPts val="600"/>
              </a:spcAft>
            </a:pPr>
            <a:r>
              <a:rPr lang="en-US" sz="2600" b="1">
                <a:latin typeface="Arial"/>
                <a:cs typeface="Arial"/>
              </a:rPr>
              <a:t>Customize with your organization's information and brand colors:</a:t>
            </a:r>
          </a:p>
          <a:p>
            <a:pPr marL="800100" lvl="1" indent="-342900">
              <a:lnSpc>
                <a:spcPct val="110000"/>
              </a:lnSpc>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Please remove the existing placeholders and insert your organization’s logo and a QR code.</a:t>
            </a:r>
          </a:p>
          <a:p>
            <a:pPr marL="800100" lvl="1" indent="-342900">
              <a:lnSpc>
                <a:spcPct val="110000"/>
              </a:lnSpc>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In the space provided, enter your organization’s phone number and website URL.</a:t>
            </a:r>
            <a:endParaRPr lang="en-US" sz="2600" b="1" dirty="0">
              <a:latin typeface="Arial" panose="020B0604020202020204" pitchFamily="34" charset="0"/>
              <a:cs typeface="Arial" panose="020B0604020202020204" pitchFamily="34" charset="0"/>
            </a:endParaRPr>
          </a:p>
          <a:p>
            <a:pPr marL="800100" lvl="1" indent="-342900">
              <a:lnSpc>
                <a:spcPct val="110000"/>
              </a:lnSpc>
              <a:spcAft>
                <a:spcPts val="600"/>
              </a:spcAft>
              <a:buFont typeface="Arial" panose="020B0604020202020204" pitchFamily="34" charset="0"/>
              <a:buChar char="•"/>
            </a:pPr>
            <a:r>
              <a:rPr lang="en-US" sz="2400">
                <a:latin typeface="Arial"/>
                <a:cs typeface="Arial"/>
              </a:rPr>
              <a:t>Change the purple to your organization's colors by hovering over the purple box. Then, click the "Shape Fill" button and pick the relevant color. You can also change the font color.</a:t>
            </a:r>
            <a:endParaRPr lang="en-US" sz="2600" dirty="0">
              <a:latin typeface="Arial"/>
              <a:cs typeface="Arial"/>
            </a:endParaRPr>
          </a:p>
          <a:p>
            <a:pPr>
              <a:lnSpc>
                <a:spcPct val="110000"/>
              </a:lnSpc>
              <a:spcAft>
                <a:spcPts val="600"/>
              </a:spcAft>
            </a:pPr>
            <a:r>
              <a:rPr lang="en-US" sz="2600" b="1" dirty="0">
                <a:latin typeface="Arial" panose="020B0604020202020204" pitchFamily="34" charset="0"/>
                <a:cs typeface="Arial" panose="020B0604020202020204" pitchFamily="34" charset="0"/>
              </a:rPr>
              <a:t>Photography:</a:t>
            </a:r>
          </a:p>
          <a:p>
            <a:pPr marL="628650" lvl="1" indent="-171450">
              <a:lnSpc>
                <a:spcPct val="110000"/>
              </a:lnSpc>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This file includes three slides, which show different photo options. If you’d prefer to use your own photo, the last slide is set up so that you can click on </a:t>
            </a:r>
            <a:r>
              <a:rPr lang="en-US" sz="2600" b="1" dirty="0">
                <a:latin typeface="Arial" panose="020B0604020202020204" pitchFamily="34" charset="0"/>
                <a:cs typeface="Arial" panose="020B0604020202020204" pitchFamily="34" charset="0"/>
              </a:rPr>
              <a:t>Insert Picture</a:t>
            </a:r>
            <a:r>
              <a:rPr lang="en-US" sz="2600" dirty="0">
                <a:latin typeface="Arial" panose="020B0604020202020204" pitchFamily="34" charset="0"/>
                <a:cs typeface="Arial" panose="020B0604020202020204" pitchFamily="34" charset="0"/>
              </a:rPr>
              <a:t> and add your own.</a:t>
            </a:r>
          </a:p>
          <a:p>
            <a:pPr marL="628650" lvl="1" indent="-171450">
              <a:lnSpc>
                <a:spcPct val="110000"/>
              </a:lnSpc>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There are inexpensive stock image resources like </a:t>
            </a:r>
            <a:r>
              <a:rPr lang="en-US" sz="2600" dirty="0">
                <a:latin typeface="Arial" panose="020B0604020202020204" pitchFamily="34" charset="0"/>
                <a:cs typeface="Arial" panose="020B0604020202020204" pitchFamily="34" charset="0"/>
                <a:hlinkClick r:id="rId3"/>
              </a:rPr>
              <a:t>shutterstock.com</a:t>
            </a:r>
            <a:r>
              <a:rPr lang="en-US" sz="2600" dirty="0">
                <a:latin typeface="Arial" panose="020B0604020202020204" pitchFamily="34" charset="0"/>
                <a:cs typeface="Arial" panose="020B0604020202020204" pitchFamily="34" charset="0"/>
              </a:rPr>
              <a:t> and </a:t>
            </a:r>
            <a:r>
              <a:rPr lang="en-US" sz="2600" dirty="0">
                <a:latin typeface="Arial" panose="020B0604020202020204" pitchFamily="34" charset="0"/>
                <a:cs typeface="Arial" panose="020B0604020202020204" pitchFamily="34" charset="0"/>
                <a:hlinkClick r:id="rId4"/>
              </a:rPr>
              <a:t>istockphoto.com</a:t>
            </a:r>
            <a:r>
              <a:rPr lang="en-US" sz="2600" dirty="0">
                <a:latin typeface="Arial" panose="020B0604020202020204" pitchFamily="34" charset="0"/>
                <a:cs typeface="Arial" panose="020B0604020202020204" pitchFamily="34" charset="0"/>
              </a:rPr>
              <a:t>, where you can find quality photos for around $12-$33 each.</a:t>
            </a:r>
          </a:p>
          <a:p>
            <a:pPr>
              <a:lnSpc>
                <a:spcPct val="110000"/>
              </a:lnSpc>
              <a:spcAft>
                <a:spcPts val="600"/>
              </a:spcAft>
            </a:pPr>
            <a:r>
              <a:rPr lang="en-US" sz="2600" b="1" dirty="0">
                <a:latin typeface="Arial" panose="020B0604020202020204" pitchFamily="34" charset="0"/>
                <a:cs typeface="Arial" panose="020B0604020202020204" pitchFamily="34" charset="0"/>
              </a:rPr>
              <a:t>Printing:</a:t>
            </a:r>
          </a:p>
          <a:p>
            <a:pPr>
              <a:lnSpc>
                <a:spcPct val="110000"/>
              </a:lnSpc>
              <a:spcAft>
                <a:spcPts val="600"/>
              </a:spcAft>
            </a:pPr>
            <a:r>
              <a:rPr lang="en-US" sz="2600" dirty="0">
                <a:latin typeface="Arial" panose="020B0604020202020204" pitchFamily="34" charset="0"/>
                <a:cs typeface="Arial" panose="020B0604020202020204" pitchFamily="34" charset="0"/>
              </a:rPr>
              <a:t>This file includes crop marks and 0.125” bleeds for printing. Please remove all slides from the presentation except the one you intend to print. Then, follow these instructions to export it as a PDF. </a:t>
            </a:r>
          </a:p>
          <a:p>
            <a:pPr marL="628650" lvl="1" indent="-171450">
              <a:lnSpc>
                <a:spcPct val="110000"/>
              </a:lnSpc>
              <a:spcAft>
                <a:spcPts val="600"/>
              </a:spcAft>
              <a:buFont typeface="Arial" panose="020B0604020202020204" pitchFamily="34" charset="0"/>
              <a:buChar char="•"/>
            </a:pPr>
            <a:r>
              <a:rPr lang="en-US" sz="2600" b="1" dirty="0">
                <a:latin typeface="Arial" panose="020B0604020202020204" pitchFamily="34" charset="0"/>
                <a:cs typeface="Arial" panose="020B0604020202020204" pitchFamily="34" charset="0"/>
              </a:rPr>
              <a:t>PC: </a:t>
            </a:r>
            <a:r>
              <a:rPr lang="en-US" sz="2600" dirty="0">
                <a:latin typeface="Arial" panose="020B0604020202020204" pitchFamily="34" charset="0"/>
                <a:cs typeface="Arial" panose="020B0604020202020204" pitchFamily="34" charset="0"/>
              </a:rPr>
              <a:t>Select </a:t>
            </a:r>
            <a:r>
              <a:rPr lang="en-US" sz="2600" b="1" dirty="0">
                <a:latin typeface="Arial" panose="020B0604020202020204" pitchFamily="34" charset="0"/>
                <a:cs typeface="Arial" panose="020B0604020202020204" pitchFamily="34" charset="0"/>
              </a:rPr>
              <a:t>File &gt; Export. </a:t>
            </a:r>
            <a:r>
              <a:rPr lang="en-US" sz="2600" dirty="0">
                <a:latin typeface="Arial" panose="020B0604020202020204" pitchFamily="34" charset="0"/>
                <a:cs typeface="Arial" panose="020B0604020202020204" pitchFamily="34" charset="0"/>
              </a:rPr>
              <a:t>Then select </a:t>
            </a:r>
            <a:r>
              <a:rPr lang="en-US" sz="2600" b="1" dirty="0">
                <a:latin typeface="Arial" panose="020B0604020202020204" pitchFamily="34" charset="0"/>
                <a:cs typeface="Arial" panose="020B0604020202020204" pitchFamily="34" charset="0"/>
              </a:rPr>
              <a:t>Create PDF/XPS Document</a:t>
            </a:r>
            <a:r>
              <a:rPr lang="en-US" sz="2600" dirty="0">
                <a:latin typeface="Arial" panose="020B0604020202020204" pitchFamily="34" charset="0"/>
                <a:cs typeface="Arial" panose="020B0604020202020204" pitchFamily="34" charset="0"/>
              </a:rPr>
              <a:t>, select </a:t>
            </a:r>
            <a:r>
              <a:rPr lang="en-US" sz="2600" b="1" dirty="0">
                <a:latin typeface="Arial" panose="020B0604020202020204" pitchFamily="34" charset="0"/>
                <a:cs typeface="Arial" panose="020B0604020202020204" pitchFamily="34" charset="0"/>
              </a:rPr>
              <a:t>Create PDF/XPS</a:t>
            </a:r>
            <a:r>
              <a:rPr lang="en-US" sz="2600" dirty="0">
                <a:latin typeface="Arial" panose="020B0604020202020204" pitchFamily="34" charset="0"/>
                <a:cs typeface="Arial" panose="020B0604020202020204" pitchFamily="34" charset="0"/>
              </a:rPr>
              <a:t> and </a:t>
            </a:r>
            <a:r>
              <a:rPr lang="en-US" sz="2600" b="1" dirty="0">
                <a:latin typeface="Arial" panose="020B0604020202020204" pitchFamily="34" charset="0"/>
                <a:cs typeface="Arial" panose="020B0604020202020204" pitchFamily="34" charset="0"/>
              </a:rPr>
              <a:t>Save.</a:t>
            </a:r>
          </a:p>
          <a:p>
            <a:pPr marL="628650" lvl="1" indent="-171450">
              <a:lnSpc>
                <a:spcPct val="110000"/>
              </a:lnSpc>
              <a:spcAft>
                <a:spcPts val="600"/>
              </a:spcAft>
              <a:buFont typeface="Arial" panose="020B0604020202020204" pitchFamily="34" charset="0"/>
              <a:buChar char="•"/>
            </a:pPr>
            <a:r>
              <a:rPr lang="en-US" sz="2600" b="1" dirty="0">
                <a:latin typeface="Arial" panose="020B0604020202020204" pitchFamily="34" charset="0"/>
                <a:cs typeface="Arial" panose="020B0604020202020204" pitchFamily="34" charset="0"/>
              </a:rPr>
              <a:t>MAC: </a:t>
            </a:r>
            <a:r>
              <a:rPr lang="en-US" sz="2600" dirty="0">
                <a:latin typeface="Arial" panose="020B0604020202020204" pitchFamily="34" charset="0"/>
                <a:cs typeface="Arial" panose="020B0604020202020204" pitchFamily="34" charset="0"/>
              </a:rPr>
              <a:t>Select </a:t>
            </a:r>
            <a:r>
              <a:rPr lang="en-US" sz="2600" b="1" dirty="0">
                <a:latin typeface="Arial" panose="020B0604020202020204" pitchFamily="34" charset="0"/>
                <a:cs typeface="Arial" panose="020B0604020202020204" pitchFamily="34" charset="0"/>
              </a:rPr>
              <a:t>File &gt; Export. </a:t>
            </a:r>
            <a:r>
              <a:rPr lang="en-US" sz="2600" dirty="0">
                <a:latin typeface="Arial" panose="020B0604020202020204" pitchFamily="34" charset="0"/>
                <a:cs typeface="Arial" panose="020B0604020202020204" pitchFamily="34" charset="0"/>
              </a:rPr>
              <a:t>Then select </a:t>
            </a:r>
            <a:r>
              <a:rPr lang="en-US" sz="2600" b="1" dirty="0">
                <a:latin typeface="Arial" panose="020B0604020202020204" pitchFamily="34" charset="0"/>
                <a:cs typeface="Arial" panose="020B0604020202020204" pitchFamily="34" charset="0"/>
              </a:rPr>
              <a:t>PDF</a:t>
            </a:r>
            <a:r>
              <a:rPr lang="en-US" sz="2600" dirty="0">
                <a:latin typeface="Arial" panose="020B0604020202020204" pitchFamily="34" charset="0"/>
                <a:cs typeface="Arial" panose="020B0604020202020204" pitchFamily="34" charset="0"/>
              </a:rPr>
              <a:t> from the “File Format” list and select </a:t>
            </a:r>
            <a:r>
              <a:rPr lang="en-US" sz="2600" b="1" dirty="0">
                <a:latin typeface="Arial" panose="020B0604020202020204" pitchFamily="34" charset="0"/>
                <a:cs typeface="Arial" panose="020B0604020202020204" pitchFamily="34" charset="0"/>
              </a:rPr>
              <a:t>Best for Printing </a:t>
            </a:r>
            <a:r>
              <a:rPr lang="en-US" sz="2600" dirty="0">
                <a:latin typeface="Arial" panose="020B0604020202020204" pitchFamily="34" charset="0"/>
                <a:cs typeface="Arial" panose="020B0604020202020204" pitchFamily="34" charset="0"/>
              </a:rPr>
              <a:t>and </a:t>
            </a:r>
            <a:r>
              <a:rPr lang="en-US" sz="2600" b="1" dirty="0">
                <a:latin typeface="Arial" panose="020B0604020202020204" pitchFamily="34" charset="0"/>
                <a:cs typeface="Arial" panose="020B0604020202020204" pitchFamily="34" charset="0"/>
              </a:rPr>
              <a:t>Save.</a:t>
            </a:r>
          </a:p>
          <a:p>
            <a:pPr>
              <a:lnSpc>
                <a:spcPct val="110000"/>
              </a:lnSpc>
              <a:spcAft>
                <a:spcPts val="600"/>
              </a:spcAft>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29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73DA1-4470-B1D4-61D7-1D159BE62AA6}"/>
            </a:ext>
          </a:extLst>
        </p:cNvPr>
        <p:cNvGrpSpPr/>
        <p:nvPr/>
      </p:nvGrpSpPr>
      <p:grpSpPr>
        <a:xfrm>
          <a:off x="0" y="0"/>
          <a:ext cx="0" cy="0"/>
          <a:chOff x="0" y="0"/>
          <a:chExt cx="0" cy="0"/>
        </a:xfrm>
      </p:grpSpPr>
      <p:pic>
        <p:nvPicPr>
          <p:cNvPr id="5" name="Picture Placeholder 4" descr="A person hugging a person&#10;&#10;AI-generated content may be incorrect.">
            <a:extLst>
              <a:ext uri="{FF2B5EF4-FFF2-40B4-BE49-F238E27FC236}">
                <a16:creationId xmlns:a16="http://schemas.microsoft.com/office/drawing/2014/main" id="{8541F64B-4191-9ECA-89AD-52136B08F6E5}"/>
              </a:ext>
            </a:extLst>
          </p:cNvPr>
          <p:cNvPicPr>
            <a:picLocks noGrp="1" noRot="1" noChangeAspect="1" noMove="1" noResize="1" noEditPoints="1" noAdjustHandles="1" noChangeArrowheads="1" noChangeShapeType="1" noCrop="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xfrm>
            <a:off x="7315200" y="342901"/>
            <a:ext cx="9715500" cy="8031666"/>
          </a:xfrm>
        </p:spPr>
      </p:pic>
      <p:sp>
        <p:nvSpPr>
          <p:cNvPr id="4" name="TextBox 3">
            <a:extLst>
              <a:ext uri="{FF2B5EF4-FFF2-40B4-BE49-F238E27FC236}">
                <a16:creationId xmlns:a16="http://schemas.microsoft.com/office/drawing/2014/main" id="{B42B4DF8-F916-7CD6-945A-3DAE3A347C58}"/>
              </a:ext>
            </a:extLst>
          </p:cNvPr>
          <p:cNvSpPr txBox="1">
            <a:spLocks noGrp="1" noRot="1" noMove="1" noResize="1" noEditPoints="1" noAdjustHandles="1" noChangeArrowheads="1" noChangeShapeType="1"/>
          </p:cNvSpPr>
          <p:nvPr/>
        </p:nvSpPr>
        <p:spPr>
          <a:xfrm>
            <a:off x="1685863" y="9389068"/>
            <a:ext cx="7580801" cy="802682"/>
          </a:xfrm>
          <a:prstGeom prst="rect">
            <a:avLst/>
          </a:prstGeom>
          <a:noFill/>
        </p:spPr>
        <p:txBody>
          <a:bodyPr wrap="square" lIns="0" tIns="0" rIns="0" bIns="0" rtlCol="0">
            <a:noAutofit/>
          </a:bodyPr>
          <a:lstStyle/>
          <a:p>
            <a:pPr>
              <a:lnSpc>
                <a:spcPct val="110000"/>
              </a:lnSpc>
              <a:spcAft>
                <a:spcPts val="1200"/>
              </a:spcAft>
            </a:pPr>
            <a:r>
              <a:rPr lang="en-US" sz="4600" b="1" dirty="0">
                <a:solidFill>
                  <a:srgbClr val="0074BD"/>
                </a:solidFill>
                <a:latin typeface="Arial" panose="020B0604020202020204" pitchFamily="34" charset="0"/>
                <a:cs typeface="Arial" panose="020B0604020202020204" pitchFamily="34" charset="0"/>
              </a:rPr>
              <a:t>Do you:</a:t>
            </a:r>
            <a:endParaRPr lang="en-US" sz="4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11078AB-258D-95CB-A56C-39EA6090C594}"/>
              </a:ext>
            </a:extLst>
          </p:cNvPr>
          <p:cNvSpPr txBox="1">
            <a:spLocks noGrp="1" noRot="1" noMove="1" noResize="1" noEditPoints="1" noAdjustHandles="1" noChangeArrowheads="1" noChangeShapeType="1"/>
          </p:cNvSpPr>
          <p:nvPr/>
        </p:nvSpPr>
        <p:spPr>
          <a:xfrm>
            <a:off x="2471827" y="15583443"/>
            <a:ext cx="12318061" cy="2034707"/>
          </a:xfrm>
          <a:prstGeom prst="rect">
            <a:avLst/>
          </a:prstGeom>
          <a:noFill/>
        </p:spPr>
        <p:txBody>
          <a:bodyPr wrap="square" lIns="0" tIns="0" rIns="0" bIns="0" rtlCol="0">
            <a:noAutofit/>
          </a:bodyPr>
          <a:lstStyle/>
          <a:p>
            <a:pPr>
              <a:lnSpc>
                <a:spcPct val="110000"/>
              </a:lnSpc>
              <a:spcAft>
                <a:spcPts val="1200"/>
              </a:spcAft>
            </a:pPr>
            <a:r>
              <a:rPr lang="en-US" sz="3800" b="1" dirty="0">
                <a:solidFill>
                  <a:srgbClr val="7030A0"/>
                </a:solidFill>
                <a:latin typeface="Arial" panose="020B0604020202020204" pitchFamily="34" charset="0"/>
                <a:cs typeface="Arial" panose="020B0604020202020204" pitchFamily="34" charset="0"/>
              </a:rPr>
              <a:t>Caregiving is love in action. But it’s also hard work. And you don’t have to do it alone.</a:t>
            </a:r>
          </a:p>
          <a:p>
            <a:pPr>
              <a:lnSpc>
                <a:spcPct val="110000"/>
              </a:lnSpc>
              <a:spcAft>
                <a:spcPts val="1200"/>
              </a:spcAft>
            </a:pPr>
            <a:r>
              <a:rPr lang="en-US" sz="3300" dirty="0">
                <a:latin typeface="Arial" panose="020B0604020202020204" pitchFamily="34" charset="0"/>
                <a:cs typeface="Arial" panose="020B0604020202020204" pitchFamily="34" charset="0"/>
              </a:rPr>
              <a:t>Many services are free or low-cost. </a:t>
            </a:r>
          </a:p>
        </p:txBody>
      </p:sp>
      <p:sp>
        <p:nvSpPr>
          <p:cNvPr id="8" name="Rectangle 7">
            <a:extLst>
              <a:ext uri="{FF2B5EF4-FFF2-40B4-BE49-F238E27FC236}">
                <a16:creationId xmlns:a16="http://schemas.microsoft.com/office/drawing/2014/main" id="{CB73A899-6885-C6F6-0D43-908E68076D29}"/>
              </a:ext>
            </a:extLst>
          </p:cNvPr>
          <p:cNvSpPr>
            <a:spLocks noChangeAspect="1"/>
          </p:cNvSpPr>
          <p:nvPr/>
        </p:nvSpPr>
        <p:spPr>
          <a:xfrm>
            <a:off x="2469908" y="18589085"/>
            <a:ext cx="2326575" cy="2326575"/>
          </a:xfrm>
          <a:prstGeom prst="rect">
            <a:avLst/>
          </a:prstGeom>
          <a:noFill/>
          <a:ln w="889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INSERT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QR CODE</a:t>
            </a:r>
          </a:p>
        </p:txBody>
      </p:sp>
      <p:sp>
        <p:nvSpPr>
          <p:cNvPr id="9" name="TextBox 8">
            <a:extLst>
              <a:ext uri="{FF2B5EF4-FFF2-40B4-BE49-F238E27FC236}">
                <a16:creationId xmlns:a16="http://schemas.microsoft.com/office/drawing/2014/main" id="{DA32AAA1-E318-0744-1421-A185A163242E}"/>
              </a:ext>
            </a:extLst>
          </p:cNvPr>
          <p:cNvSpPr txBox="1">
            <a:spLocks noGrp="1" noRot="1" noMove="1" noResize="1" noEditPoints="1" noAdjustHandles="1" noChangeArrowheads="1" noChangeShapeType="1"/>
          </p:cNvSpPr>
          <p:nvPr/>
        </p:nvSpPr>
        <p:spPr>
          <a:xfrm>
            <a:off x="5362697" y="18544479"/>
            <a:ext cx="5164054" cy="2430965"/>
          </a:xfrm>
          <a:prstGeom prst="rect">
            <a:avLst/>
          </a:prstGeom>
          <a:noFill/>
        </p:spPr>
        <p:txBody>
          <a:bodyPr wrap="square" lIns="0" tIns="0" rIns="0" bIns="0" anchor="ctr">
            <a:noAutofit/>
          </a:bodyPr>
          <a:lstStyle/>
          <a:p>
            <a:pPr>
              <a:lnSpc>
                <a:spcPct val="120000"/>
              </a:lnSpc>
              <a:spcAft>
                <a:spcPts val="400"/>
              </a:spcAft>
            </a:pPr>
            <a:r>
              <a:rPr lang="en-US" sz="3000" b="1" dirty="0">
                <a:latin typeface="Arial" panose="020B0604020202020204" pitchFamily="34" charset="0"/>
                <a:cs typeface="Arial" panose="020B0604020202020204" pitchFamily="34" charset="0"/>
              </a:rPr>
              <a:t>Take the first step:</a:t>
            </a:r>
          </a:p>
          <a:p>
            <a:pPr>
              <a:lnSpc>
                <a:spcPct val="120000"/>
              </a:lnSpc>
            </a:pPr>
            <a:r>
              <a:rPr lang="en-US" sz="3000" dirty="0">
                <a:latin typeface="Arial" panose="020B0604020202020204" pitchFamily="34" charset="0"/>
                <a:cs typeface="Arial" panose="020B0604020202020204" pitchFamily="34" charset="0"/>
              </a:rPr>
              <a:t>Call: </a:t>
            </a:r>
            <a:r>
              <a:rPr lang="en-US" sz="3000" b="1" dirty="0">
                <a:solidFill>
                  <a:srgbClr val="7030A0"/>
                </a:solidFill>
                <a:latin typeface="Arial" panose="020B0604020202020204" pitchFamily="34" charset="0"/>
                <a:cs typeface="Arial" panose="020B0604020202020204" pitchFamily="34" charset="0"/>
              </a:rPr>
              <a:t>[###-###-####]</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Visit: </a:t>
            </a:r>
            <a:r>
              <a:rPr lang="en-US" sz="3000" b="1" dirty="0">
                <a:solidFill>
                  <a:srgbClr val="7030A0"/>
                </a:solidFill>
                <a:latin typeface="Arial" panose="020B0604020202020204" pitchFamily="34" charset="0"/>
                <a:cs typeface="Arial" panose="020B0604020202020204" pitchFamily="34" charset="0"/>
              </a:rPr>
              <a:t>[Website URL]</a:t>
            </a:r>
          </a:p>
        </p:txBody>
      </p:sp>
      <p:sp>
        <p:nvSpPr>
          <p:cNvPr id="10" name="Rectangle 9">
            <a:extLst>
              <a:ext uri="{FF2B5EF4-FFF2-40B4-BE49-F238E27FC236}">
                <a16:creationId xmlns:a16="http://schemas.microsoft.com/office/drawing/2014/main" id="{5BBBFCC5-7DD4-0300-48FA-70543A2BD40C}"/>
              </a:ext>
            </a:extLst>
          </p:cNvPr>
          <p:cNvSpPr/>
          <p:nvPr/>
        </p:nvSpPr>
        <p:spPr>
          <a:xfrm>
            <a:off x="11028556" y="19012831"/>
            <a:ext cx="3746810" cy="1578499"/>
          </a:xfrm>
          <a:prstGeom prst="rect">
            <a:avLst/>
          </a:prstGeom>
          <a:noFill/>
          <a:ln w="889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 INSERT LOGO HERE ]</a:t>
            </a:r>
          </a:p>
        </p:txBody>
      </p:sp>
      <p:sp>
        <p:nvSpPr>
          <p:cNvPr id="6" name="Freeform 5">
            <a:extLst>
              <a:ext uri="{FF2B5EF4-FFF2-40B4-BE49-F238E27FC236}">
                <a16:creationId xmlns:a16="http://schemas.microsoft.com/office/drawing/2014/main" id="{42E74FFE-4D8C-BB70-5760-DC038F92277C}"/>
              </a:ext>
            </a:extLst>
          </p:cNvPr>
          <p:cNvSpPr>
            <a:spLocks noGrp="1" noRot="1" noMove="1" noResize="1" noEditPoints="1" noAdjustHandles="1" noChangeArrowheads="1" noChangeShapeType="1"/>
          </p:cNvSpPr>
          <p:nvPr/>
        </p:nvSpPr>
        <p:spPr>
          <a:xfrm>
            <a:off x="342901" y="342901"/>
            <a:ext cx="9801056" cy="8031666"/>
          </a:xfrm>
          <a:custGeom>
            <a:avLst/>
            <a:gdLst>
              <a:gd name="connsiteX0" fmla="*/ 0 w 4530476"/>
              <a:gd name="connsiteY0" fmla="*/ 0 h 3503365"/>
              <a:gd name="connsiteX1" fmla="*/ 3263088 w 4530476"/>
              <a:gd name="connsiteY1" fmla="*/ 0 h 3503365"/>
              <a:gd name="connsiteX2" fmla="*/ 3267957 w 4530476"/>
              <a:gd name="connsiteY2" fmla="*/ 8470 h 3503365"/>
              <a:gd name="connsiteX3" fmla="*/ 4518413 w 4530476"/>
              <a:gd name="connsiteY3" fmla="*/ 3435819 h 3503365"/>
              <a:gd name="connsiteX4" fmla="*/ 4530476 w 4530476"/>
              <a:gd name="connsiteY4" fmla="*/ 3503365 h 3503365"/>
              <a:gd name="connsiteX5" fmla="*/ 0 w 4530476"/>
              <a:gd name="connsiteY5" fmla="*/ 3503365 h 350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476" h="3503365">
                <a:moveTo>
                  <a:pt x="0" y="0"/>
                </a:moveTo>
                <a:lnTo>
                  <a:pt x="3263088" y="0"/>
                </a:lnTo>
                <a:lnTo>
                  <a:pt x="3267957" y="8470"/>
                </a:lnTo>
                <a:cubicBezTo>
                  <a:pt x="3843285" y="1067551"/>
                  <a:pt x="4269497" y="2219394"/>
                  <a:pt x="4518413" y="3435819"/>
                </a:cubicBezTo>
                <a:lnTo>
                  <a:pt x="4530476" y="3503365"/>
                </a:lnTo>
                <a:lnTo>
                  <a:pt x="0" y="3503365"/>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060BCB3F-1354-ABF6-23E2-75254B54B8F6}"/>
              </a:ext>
            </a:extLst>
          </p:cNvPr>
          <p:cNvSpPr txBox="1">
            <a:spLocks noGrp="1" noRot="1" noMove="1" noResize="1" noEditPoints="1" noAdjustHandles="1" noChangeArrowheads="1" noChangeShapeType="1"/>
          </p:cNvSpPr>
          <p:nvPr/>
        </p:nvSpPr>
        <p:spPr>
          <a:xfrm>
            <a:off x="1697739" y="2614229"/>
            <a:ext cx="6163153" cy="3388551"/>
          </a:xfrm>
          <a:prstGeom prst="rect">
            <a:avLst/>
          </a:prstGeom>
          <a:noFill/>
        </p:spPr>
        <p:txBody>
          <a:bodyPr wrap="square" lIns="0" tIns="0" rIns="0" bIns="0" rtlCol="0">
            <a:noAutofit/>
          </a:bodyPr>
          <a:lstStyle/>
          <a:p>
            <a:pPr>
              <a:lnSpc>
                <a:spcPct val="95000"/>
              </a:lnSpc>
            </a:pPr>
            <a:r>
              <a:rPr lang="en-US" sz="6800" b="1" dirty="0">
                <a:solidFill>
                  <a:schemeClr val="bg1"/>
                </a:solidFill>
                <a:latin typeface="Arial" panose="020B0604020202020204" pitchFamily="34" charset="0"/>
                <a:cs typeface="Arial" panose="020B0604020202020204" pitchFamily="34" charset="0"/>
              </a:rPr>
              <a:t>You Might Be a Caregiver — </a:t>
            </a:r>
            <a:r>
              <a:rPr lang="en-US" sz="6800" b="1" dirty="0">
                <a:solidFill>
                  <a:srgbClr val="F7F2BF"/>
                </a:solidFill>
                <a:latin typeface="Arial" panose="020B0604020202020204" pitchFamily="34" charset="0"/>
                <a:cs typeface="Arial" panose="020B0604020202020204" pitchFamily="34" charset="0"/>
              </a:rPr>
              <a:t>And Support Is Here for You</a:t>
            </a:r>
          </a:p>
        </p:txBody>
      </p:sp>
      <p:sp>
        <p:nvSpPr>
          <p:cNvPr id="19" name="TextBox 18">
            <a:extLst>
              <a:ext uri="{FF2B5EF4-FFF2-40B4-BE49-F238E27FC236}">
                <a16:creationId xmlns:a16="http://schemas.microsoft.com/office/drawing/2014/main" id="{590594CE-8697-DA91-97A6-354C713F5848}"/>
              </a:ext>
            </a:extLst>
          </p:cNvPr>
          <p:cNvSpPr txBox="1">
            <a:spLocks noGrp="1" noRot="1" noMove="1" noResize="1" noEditPoints="1" noAdjustHandles="1" noChangeArrowheads="1" noChangeShapeType="1"/>
          </p:cNvSpPr>
          <p:nvPr/>
        </p:nvSpPr>
        <p:spPr>
          <a:xfrm>
            <a:off x="1685863" y="12935924"/>
            <a:ext cx="8779425" cy="841745"/>
          </a:xfrm>
          <a:prstGeom prst="rect">
            <a:avLst/>
          </a:prstGeom>
          <a:noFill/>
        </p:spPr>
        <p:txBody>
          <a:bodyPr wrap="square" lIns="0" tIns="0" rIns="0" bIns="0" rtlCol="0">
            <a:noAutofit/>
          </a:bodyPr>
          <a:lstStyle/>
          <a:p>
            <a:pPr>
              <a:lnSpc>
                <a:spcPct val="110000"/>
              </a:lnSpc>
              <a:spcAft>
                <a:spcPts val="1200"/>
              </a:spcAft>
            </a:pPr>
            <a:r>
              <a:rPr lang="en-US" sz="4600" b="1" dirty="0">
                <a:solidFill>
                  <a:srgbClr val="0074BD"/>
                </a:solidFill>
                <a:latin typeface="Arial" panose="020B0604020202020204" pitchFamily="34" charset="0"/>
                <a:cs typeface="Arial" panose="020B0604020202020204" pitchFamily="34" charset="0"/>
              </a:rPr>
              <a:t>If yes, you’re a caregiver.</a:t>
            </a:r>
          </a:p>
        </p:txBody>
      </p:sp>
      <p:sp>
        <p:nvSpPr>
          <p:cNvPr id="15" name="TextBox 14">
            <a:extLst>
              <a:ext uri="{FF2B5EF4-FFF2-40B4-BE49-F238E27FC236}">
                <a16:creationId xmlns:a16="http://schemas.microsoft.com/office/drawing/2014/main" id="{B85EA1CB-60CA-B0BA-5717-A37E5C63D661}"/>
              </a:ext>
            </a:extLst>
          </p:cNvPr>
          <p:cNvSpPr txBox="1">
            <a:spLocks noGrp="1" noRot="1" noMove="1" noResize="1" noEditPoints="1" noAdjustHandles="1" noChangeArrowheads="1" noChangeShapeType="1"/>
          </p:cNvSpPr>
          <p:nvPr/>
        </p:nvSpPr>
        <p:spPr>
          <a:xfrm>
            <a:off x="1685862" y="10501943"/>
            <a:ext cx="4181092" cy="2193332"/>
          </a:xfrm>
          <a:prstGeom prst="rect">
            <a:avLst/>
          </a:prstGeom>
          <a:noFill/>
        </p:spPr>
        <p:txBody>
          <a:bodyPr wrap="square" lIns="0" tIns="0" rIns="0" bIns="0" rtlCol="0">
            <a:noAutofit/>
          </a:bodyPr>
          <a:lstStyle/>
          <a:p>
            <a:pPr>
              <a:lnSpc>
                <a:spcPct val="110000"/>
              </a:lnSpc>
              <a:spcAft>
                <a:spcPts val="1200"/>
              </a:spcAft>
              <a:buClr>
                <a:srgbClr val="0074BD"/>
              </a:buClr>
            </a:pPr>
            <a:r>
              <a:rPr lang="en-US" sz="3500" dirty="0">
                <a:latin typeface="Arial" panose="020B0604020202020204" pitchFamily="34" charset="0"/>
                <a:cs typeface="Arial" panose="020B0604020202020204" pitchFamily="34" charset="0"/>
              </a:rPr>
              <a:t>Help a loved one with errands, tasks, or medical needs?</a:t>
            </a:r>
          </a:p>
        </p:txBody>
      </p:sp>
      <p:sp>
        <p:nvSpPr>
          <p:cNvPr id="16" name="TextBox 15">
            <a:extLst>
              <a:ext uri="{FF2B5EF4-FFF2-40B4-BE49-F238E27FC236}">
                <a16:creationId xmlns:a16="http://schemas.microsoft.com/office/drawing/2014/main" id="{1951BFD2-BD7B-9045-C167-8A2CB5889677}"/>
              </a:ext>
            </a:extLst>
          </p:cNvPr>
          <p:cNvSpPr txBox="1">
            <a:spLocks noGrp="1" noRot="1" noMove="1" noResize="1" noEditPoints="1" noAdjustHandles="1" noChangeArrowheads="1" noChangeShapeType="1"/>
          </p:cNvSpPr>
          <p:nvPr/>
        </p:nvSpPr>
        <p:spPr>
          <a:xfrm>
            <a:off x="7280803" y="10501943"/>
            <a:ext cx="4234257" cy="1821192"/>
          </a:xfrm>
          <a:prstGeom prst="rect">
            <a:avLst/>
          </a:prstGeom>
          <a:noFill/>
        </p:spPr>
        <p:txBody>
          <a:bodyPr wrap="square" lIns="0" tIns="0" rIns="0" bIns="0" rtlCol="0">
            <a:noAutofit/>
          </a:bodyPr>
          <a:lstStyle/>
          <a:p>
            <a:pPr>
              <a:lnSpc>
                <a:spcPct val="110000"/>
              </a:lnSpc>
              <a:spcAft>
                <a:spcPts val="1200"/>
              </a:spcAft>
              <a:buClr>
                <a:srgbClr val="0074BD"/>
              </a:buClr>
            </a:pPr>
            <a:r>
              <a:rPr lang="en-US" sz="3500" dirty="0">
                <a:latin typeface="Arial" panose="020B0604020202020204" pitchFamily="34" charset="0"/>
                <a:cs typeface="Arial" panose="020B0604020202020204" pitchFamily="34" charset="0"/>
              </a:rPr>
              <a:t>Manage groceries, appointments, or insurance?</a:t>
            </a:r>
          </a:p>
        </p:txBody>
      </p:sp>
      <p:sp>
        <p:nvSpPr>
          <p:cNvPr id="17" name="TextBox 16">
            <a:extLst>
              <a:ext uri="{FF2B5EF4-FFF2-40B4-BE49-F238E27FC236}">
                <a16:creationId xmlns:a16="http://schemas.microsoft.com/office/drawing/2014/main" id="{FAFF062A-9811-C21B-98E1-69D9EE1AAE1F}"/>
              </a:ext>
            </a:extLst>
          </p:cNvPr>
          <p:cNvSpPr txBox="1">
            <a:spLocks noGrp="1" noRot="1" noMove="1" noResize="1" noEditPoints="1" noAdjustHandles="1" noChangeArrowheads="1" noChangeShapeType="1"/>
          </p:cNvSpPr>
          <p:nvPr/>
        </p:nvSpPr>
        <p:spPr>
          <a:xfrm>
            <a:off x="12568731" y="10540043"/>
            <a:ext cx="3007967" cy="2193332"/>
          </a:xfrm>
          <a:prstGeom prst="rect">
            <a:avLst/>
          </a:prstGeom>
          <a:noFill/>
        </p:spPr>
        <p:txBody>
          <a:bodyPr wrap="square" lIns="0" tIns="0" rIns="0" bIns="0" rtlCol="0">
            <a:noAutofit/>
          </a:bodyPr>
          <a:lstStyle/>
          <a:p>
            <a:pPr>
              <a:lnSpc>
                <a:spcPct val="110000"/>
              </a:lnSpc>
              <a:spcAft>
                <a:spcPts val="3000"/>
              </a:spcAft>
              <a:buClr>
                <a:srgbClr val="0074BD"/>
              </a:buClr>
            </a:pPr>
            <a:r>
              <a:rPr lang="en-US" sz="3500" dirty="0">
                <a:latin typeface="Arial" panose="020B0604020202020204" pitchFamily="34" charset="0"/>
                <a:cs typeface="Arial" panose="020B0604020202020204" pitchFamily="34" charset="0"/>
              </a:rPr>
              <a:t>Coordinate care from near or far?</a:t>
            </a:r>
          </a:p>
        </p:txBody>
      </p:sp>
      <p:cxnSp>
        <p:nvCxnSpPr>
          <p:cNvPr id="20" name="Straight Connector 19">
            <a:extLst>
              <a:ext uri="{FF2B5EF4-FFF2-40B4-BE49-F238E27FC236}">
                <a16:creationId xmlns:a16="http://schemas.microsoft.com/office/drawing/2014/main" id="{CC3A4EC8-1AF7-41A3-7E43-C276BBE4DBD8}"/>
              </a:ext>
            </a:extLst>
          </p:cNvPr>
          <p:cNvCxnSpPr>
            <a:cxnSpLocks noGrp="1" noRot="1" noMove="1" noResize="1" noEditPoints="1" noAdjustHandles="1" noChangeArrowheads="1" noChangeShapeType="1"/>
          </p:cNvCxnSpPr>
          <p:nvPr/>
        </p:nvCxnSpPr>
        <p:spPr>
          <a:xfrm flipV="1">
            <a:off x="6390167" y="10536866"/>
            <a:ext cx="0" cy="1658679"/>
          </a:xfrm>
          <a:prstGeom prst="line">
            <a:avLst/>
          </a:prstGeom>
          <a:ln>
            <a:solidFill>
              <a:srgbClr val="0074BD"/>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AC49D25-FC2E-EFC1-8E2A-C3A3A5E7CAE6}"/>
              </a:ext>
            </a:extLst>
          </p:cNvPr>
          <p:cNvCxnSpPr>
            <a:cxnSpLocks noGrp="1" noRot="1" noMove="1" noResize="1" noEditPoints="1" noAdjustHandles="1" noChangeArrowheads="1" noChangeShapeType="1"/>
          </p:cNvCxnSpPr>
          <p:nvPr/>
        </p:nvCxnSpPr>
        <p:spPr>
          <a:xfrm flipV="1">
            <a:off x="11858846" y="10561675"/>
            <a:ext cx="0" cy="1658679"/>
          </a:xfrm>
          <a:prstGeom prst="line">
            <a:avLst/>
          </a:prstGeom>
          <a:ln>
            <a:solidFill>
              <a:srgbClr val="0074BD"/>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58730ED0-3CB4-69EE-626E-31F3EA81C5E2}"/>
              </a:ext>
            </a:extLst>
          </p:cNvPr>
          <p:cNvPicPr>
            <a:picLocks noGrp="1" noRot="1" noChangeAspect="1" noMove="1" noResize="1" noEditPoints="1" noAdjustHandles="1" noChangeArrowheads="1" noChangeShapeType="1" noCrop="1"/>
          </p:cNvPicPr>
          <p:nvPr/>
        </p:nvPicPr>
        <p:blipFill>
          <a:blip r:embed="rId4"/>
          <a:srcRect r="97375" b="98049"/>
          <a:stretch>
            <a:fillRect/>
          </a:stretch>
        </p:blipFill>
        <p:spPr>
          <a:xfrm>
            <a:off x="38100" y="38100"/>
            <a:ext cx="454025" cy="444500"/>
          </a:xfrm>
          <a:prstGeom prst="rect">
            <a:avLst/>
          </a:prstGeom>
        </p:spPr>
      </p:pic>
      <p:pic>
        <p:nvPicPr>
          <p:cNvPr id="12" name="Picture 11">
            <a:extLst>
              <a:ext uri="{FF2B5EF4-FFF2-40B4-BE49-F238E27FC236}">
                <a16:creationId xmlns:a16="http://schemas.microsoft.com/office/drawing/2014/main" id="{B94B7DA1-E4BC-636D-745B-211D549B7310}"/>
              </a:ext>
            </a:extLst>
          </p:cNvPr>
          <p:cNvPicPr>
            <a:picLocks noGrp="1" noRot="1" noChangeAspect="1" noMove="1" noResize="1" noEditPoints="1" noAdjustHandles="1" noChangeArrowheads="1" noChangeShapeType="1" noCrop="1"/>
          </p:cNvPicPr>
          <p:nvPr/>
        </p:nvPicPr>
        <p:blipFill>
          <a:blip r:embed="rId4"/>
          <a:srcRect l="97449" b="98077"/>
          <a:stretch>
            <a:fillRect/>
          </a:stretch>
        </p:blipFill>
        <p:spPr>
          <a:xfrm>
            <a:off x="16894175" y="38101"/>
            <a:ext cx="441324" cy="438150"/>
          </a:xfrm>
          <a:prstGeom prst="rect">
            <a:avLst/>
          </a:prstGeom>
        </p:spPr>
      </p:pic>
      <p:pic>
        <p:nvPicPr>
          <p:cNvPr id="18" name="Picture 17">
            <a:extLst>
              <a:ext uri="{FF2B5EF4-FFF2-40B4-BE49-F238E27FC236}">
                <a16:creationId xmlns:a16="http://schemas.microsoft.com/office/drawing/2014/main" id="{4F691049-27AD-8EEC-3911-CF937506757A}"/>
              </a:ext>
            </a:extLst>
          </p:cNvPr>
          <p:cNvPicPr>
            <a:picLocks noGrp="1" noRot="1" noChangeAspect="1" noMove="1" noResize="1" noEditPoints="1" noAdjustHandles="1" noChangeArrowheads="1" noChangeShapeType="1" noCrop="1"/>
          </p:cNvPicPr>
          <p:nvPr/>
        </p:nvPicPr>
        <p:blipFill>
          <a:blip r:embed="rId4"/>
          <a:srcRect t="98063" r="97449"/>
          <a:stretch>
            <a:fillRect/>
          </a:stretch>
        </p:blipFill>
        <p:spPr>
          <a:xfrm>
            <a:off x="38100" y="22380574"/>
            <a:ext cx="441325" cy="441325"/>
          </a:xfrm>
          <a:prstGeom prst="rect">
            <a:avLst/>
          </a:prstGeom>
        </p:spPr>
      </p:pic>
      <p:pic>
        <p:nvPicPr>
          <p:cNvPr id="22" name="Picture 21">
            <a:extLst>
              <a:ext uri="{FF2B5EF4-FFF2-40B4-BE49-F238E27FC236}">
                <a16:creationId xmlns:a16="http://schemas.microsoft.com/office/drawing/2014/main" id="{8FCFF0F9-06FC-7D01-F71A-A377285D627B}"/>
              </a:ext>
            </a:extLst>
          </p:cNvPr>
          <p:cNvPicPr>
            <a:picLocks noGrp="1" noRot="1" noChangeAspect="1" noMove="1" noResize="1" noEditPoints="1" noAdjustHandles="1" noChangeArrowheads="1" noChangeShapeType="1" noCrop="1"/>
          </p:cNvPicPr>
          <p:nvPr/>
        </p:nvPicPr>
        <p:blipFill>
          <a:blip r:embed="rId4"/>
          <a:srcRect l="97394" t="98049"/>
          <a:stretch>
            <a:fillRect/>
          </a:stretch>
        </p:blipFill>
        <p:spPr>
          <a:xfrm>
            <a:off x="16884650" y="22377400"/>
            <a:ext cx="450850" cy="444500"/>
          </a:xfrm>
          <a:prstGeom prst="rect">
            <a:avLst/>
          </a:prstGeom>
        </p:spPr>
      </p:pic>
    </p:spTree>
    <p:extLst>
      <p:ext uri="{BB962C8B-B14F-4D97-AF65-F5344CB8AC3E}">
        <p14:creationId xmlns:p14="http://schemas.microsoft.com/office/powerpoint/2010/main" val="731167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A close-up of a person holding hands&#10;&#10;AI-generated content may be incorrect.">
            <a:extLst>
              <a:ext uri="{FF2B5EF4-FFF2-40B4-BE49-F238E27FC236}">
                <a16:creationId xmlns:a16="http://schemas.microsoft.com/office/drawing/2014/main" id="{102F142B-4CBE-B755-681A-66A75E0C07A4}"/>
              </a:ext>
            </a:extLst>
          </p:cNvPr>
          <p:cNvPicPr>
            <a:picLocks noGrp="1" noRot="1" noChangeAspect="1" noMove="1" noResize="1" noEditPoints="1" noAdjustHandles="1" noChangeArrowheads="1" noChangeShapeType="1" noCrop="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xfrm>
            <a:off x="7315200" y="342901"/>
            <a:ext cx="9715500" cy="8031666"/>
          </a:xfrm>
        </p:spPr>
      </p:pic>
      <p:sp>
        <p:nvSpPr>
          <p:cNvPr id="4" name="TextBox 3">
            <a:extLst>
              <a:ext uri="{FF2B5EF4-FFF2-40B4-BE49-F238E27FC236}">
                <a16:creationId xmlns:a16="http://schemas.microsoft.com/office/drawing/2014/main" id="{8F92E8A8-A179-B279-CC3D-645F4D6B6159}"/>
              </a:ext>
            </a:extLst>
          </p:cNvPr>
          <p:cNvSpPr txBox="1">
            <a:spLocks noGrp="1" noRot="1" noMove="1" noResize="1" noEditPoints="1" noAdjustHandles="1" noChangeArrowheads="1" noChangeShapeType="1"/>
          </p:cNvSpPr>
          <p:nvPr/>
        </p:nvSpPr>
        <p:spPr>
          <a:xfrm>
            <a:off x="1685863" y="9389068"/>
            <a:ext cx="7580801" cy="802682"/>
          </a:xfrm>
          <a:prstGeom prst="rect">
            <a:avLst/>
          </a:prstGeom>
          <a:noFill/>
        </p:spPr>
        <p:txBody>
          <a:bodyPr wrap="square" lIns="0" tIns="0" rIns="0" bIns="0" rtlCol="0">
            <a:noAutofit/>
          </a:bodyPr>
          <a:lstStyle/>
          <a:p>
            <a:pPr>
              <a:lnSpc>
                <a:spcPct val="110000"/>
              </a:lnSpc>
              <a:spcAft>
                <a:spcPts val="1200"/>
              </a:spcAft>
            </a:pPr>
            <a:r>
              <a:rPr lang="en-US" sz="4600" b="1" dirty="0">
                <a:solidFill>
                  <a:srgbClr val="0074BD"/>
                </a:solidFill>
                <a:latin typeface="Arial" panose="020B0604020202020204" pitchFamily="34" charset="0"/>
                <a:cs typeface="Arial" panose="020B0604020202020204" pitchFamily="34" charset="0"/>
              </a:rPr>
              <a:t>Do you:</a:t>
            </a:r>
            <a:endParaRPr lang="en-US" sz="4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4BE9D57-0217-5351-AB39-304E2C565B4A}"/>
              </a:ext>
            </a:extLst>
          </p:cNvPr>
          <p:cNvSpPr txBox="1">
            <a:spLocks noGrp="1" noRot="1" noMove="1" noResize="1" noEditPoints="1" noAdjustHandles="1" noChangeArrowheads="1" noChangeShapeType="1"/>
          </p:cNvSpPr>
          <p:nvPr/>
        </p:nvSpPr>
        <p:spPr>
          <a:xfrm>
            <a:off x="2471827" y="15583443"/>
            <a:ext cx="12318061" cy="2034707"/>
          </a:xfrm>
          <a:prstGeom prst="rect">
            <a:avLst/>
          </a:prstGeom>
          <a:noFill/>
        </p:spPr>
        <p:txBody>
          <a:bodyPr wrap="square" lIns="0" tIns="0" rIns="0" bIns="0" rtlCol="0">
            <a:noAutofit/>
          </a:bodyPr>
          <a:lstStyle/>
          <a:p>
            <a:pPr>
              <a:lnSpc>
                <a:spcPct val="110000"/>
              </a:lnSpc>
              <a:spcAft>
                <a:spcPts val="1200"/>
              </a:spcAft>
            </a:pPr>
            <a:r>
              <a:rPr lang="en-US" sz="3800" b="1" dirty="0">
                <a:solidFill>
                  <a:srgbClr val="7030A0"/>
                </a:solidFill>
                <a:latin typeface="Arial" panose="020B0604020202020204" pitchFamily="34" charset="0"/>
                <a:cs typeface="Arial" panose="020B0604020202020204" pitchFamily="34" charset="0"/>
              </a:rPr>
              <a:t>Caregiving is love in action. But it’s also hard work. And you don’t have to do it alone.</a:t>
            </a:r>
          </a:p>
          <a:p>
            <a:pPr>
              <a:lnSpc>
                <a:spcPct val="110000"/>
              </a:lnSpc>
              <a:spcAft>
                <a:spcPts val="1200"/>
              </a:spcAft>
            </a:pPr>
            <a:r>
              <a:rPr lang="en-US" sz="3300" dirty="0">
                <a:latin typeface="Arial" panose="020B0604020202020204" pitchFamily="34" charset="0"/>
                <a:cs typeface="Arial" panose="020B0604020202020204" pitchFamily="34" charset="0"/>
              </a:rPr>
              <a:t>Many services are free or low-cost. </a:t>
            </a:r>
          </a:p>
        </p:txBody>
      </p:sp>
      <p:sp>
        <p:nvSpPr>
          <p:cNvPr id="8" name="Rectangle 7">
            <a:extLst>
              <a:ext uri="{FF2B5EF4-FFF2-40B4-BE49-F238E27FC236}">
                <a16:creationId xmlns:a16="http://schemas.microsoft.com/office/drawing/2014/main" id="{78BE62D9-64DC-86AD-A5D2-9D8218ADA6B9}"/>
              </a:ext>
            </a:extLst>
          </p:cNvPr>
          <p:cNvSpPr>
            <a:spLocks noChangeAspect="1"/>
          </p:cNvSpPr>
          <p:nvPr/>
        </p:nvSpPr>
        <p:spPr>
          <a:xfrm>
            <a:off x="2469908" y="18589085"/>
            <a:ext cx="2326575" cy="2326575"/>
          </a:xfrm>
          <a:prstGeom prst="rect">
            <a:avLst/>
          </a:prstGeom>
          <a:noFill/>
          <a:ln w="889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INSERT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QR CODE</a:t>
            </a:r>
          </a:p>
        </p:txBody>
      </p:sp>
      <p:sp>
        <p:nvSpPr>
          <p:cNvPr id="9" name="TextBox 8">
            <a:extLst>
              <a:ext uri="{FF2B5EF4-FFF2-40B4-BE49-F238E27FC236}">
                <a16:creationId xmlns:a16="http://schemas.microsoft.com/office/drawing/2014/main" id="{AE1FC333-3BA9-6D89-E911-6CC775B40D1F}"/>
              </a:ext>
            </a:extLst>
          </p:cNvPr>
          <p:cNvSpPr txBox="1">
            <a:spLocks noGrp="1" noRot="1" noMove="1" noResize="1" noEditPoints="1" noAdjustHandles="1" noChangeArrowheads="1" noChangeShapeType="1"/>
          </p:cNvSpPr>
          <p:nvPr/>
        </p:nvSpPr>
        <p:spPr>
          <a:xfrm>
            <a:off x="5362697" y="18544479"/>
            <a:ext cx="5164054" cy="2430965"/>
          </a:xfrm>
          <a:prstGeom prst="rect">
            <a:avLst/>
          </a:prstGeom>
          <a:noFill/>
        </p:spPr>
        <p:txBody>
          <a:bodyPr wrap="square" lIns="0" tIns="0" rIns="0" bIns="0" anchor="ctr">
            <a:noAutofit/>
          </a:bodyPr>
          <a:lstStyle/>
          <a:p>
            <a:pPr>
              <a:lnSpc>
                <a:spcPct val="120000"/>
              </a:lnSpc>
              <a:spcAft>
                <a:spcPts val="400"/>
              </a:spcAft>
            </a:pPr>
            <a:r>
              <a:rPr lang="en-US" sz="3000" b="1" dirty="0">
                <a:latin typeface="Arial" panose="020B0604020202020204" pitchFamily="34" charset="0"/>
                <a:cs typeface="Arial" panose="020B0604020202020204" pitchFamily="34" charset="0"/>
              </a:rPr>
              <a:t>Take the first step:</a:t>
            </a:r>
          </a:p>
          <a:p>
            <a:pPr>
              <a:lnSpc>
                <a:spcPct val="120000"/>
              </a:lnSpc>
            </a:pPr>
            <a:r>
              <a:rPr lang="en-US" sz="3000" dirty="0">
                <a:latin typeface="Arial" panose="020B0604020202020204" pitchFamily="34" charset="0"/>
                <a:cs typeface="Arial" panose="020B0604020202020204" pitchFamily="34" charset="0"/>
              </a:rPr>
              <a:t>Call: </a:t>
            </a:r>
            <a:r>
              <a:rPr lang="en-US" sz="3000" b="1" dirty="0">
                <a:solidFill>
                  <a:srgbClr val="7030A0"/>
                </a:solidFill>
                <a:latin typeface="Arial" panose="020B0604020202020204" pitchFamily="34" charset="0"/>
                <a:cs typeface="Arial" panose="020B0604020202020204" pitchFamily="34" charset="0"/>
              </a:rPr>
              <a:t>[###-###-####]</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Visit: </a:t>
            </a:r>
            <a:r>
              <a:rPr lang="en-US" sz="3000" b="1" dirty="0">
                <a:solidFill>
                  <a:srgbClr val="7030A0"/>
                </a:solidFill>
                <a:latin typeface="Arial" panose="020B0604020202020204" pitchFamily="34" charset="0"/>
                <a:cs typeface="Arial" panose="020B0604020202020204" pitchFamily="34" charset="0"/>
              </a:rPr>
              <a:t>[Website URL]</a:t>
            </a:r>
          </a:p>
        </p:txBody>
      </p:sp>
      <p:sp>
        <p:nvSpPr>
          <p:cNvPr id="10" name="Rectangle 9">
            <a:extLst>
              <a:ext uri="{FF2B5EF4-FFF2-40B4-BE49-F238E27FC236}">
                <a16:creationId xmlns:a16="http://schemas.microsoft.com/office/drawing/2014/main" id="{19245738-E2B5-5611-08CB-36DFCFB631DC}"/>
              </a:ext>
            </a:extLst>
          </p:cNvPr>
          <p:cNvSpPr/>
          <p:nvPr/>
        </p:nvSpPr>
        <p:spPr>
          <a:xfrm>
            <a:off x="11028556" y="19012831"/>
            <a:ext cx="3746810" cy="1578499"/>
          </a:xfrm>
          <a:prstGeom prst="rect">
            <a:avLst/>
          </a:prstGeom>
          <a:noFill/>
          <a:ln w="889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 INSERT LOGO HERE ]</a:t>
            </a:r>
          </a:p>
        </p:txBody>
      </p:sp>
      <p:sp>
        <p:nvSpPr>
          <p:cNvPr id="6" name="Freeform 5">
            <a:extLst>
              <a:ext uri="{FF2B5EF4-FFF2-40B4-BE49-F238E27FC236}">
                <a16:creationId xmlns:a16="http://schemas.microsoft.com/office/drawing/2014/main" id="{CC60294D-7360-482C-EBDC-169020930DFD}"/>
              </a:ext>
            </a:extLst>
          </p:cNvPr>
          <p:cNvSpPr>
            <a:spLocks noGrp="1" noRot="1" noMove="1" noResize="1" noEditPoints="1" noAdjustHandles="1" noChangeArrowheads="1" noChangeShapeType="1"/>
          </p:cNvSpPr>
          <p:nvPr/>
        </p:nvSpPr>
        <p:spPr>
          <a:xfrm>
            <a:off x="342901" y="342901"/>
            <a:ext cx="9801056" cy="8031666"/>
          </a:xfrm>
          <a:custGeom>
            <a:avLst/>
            <a:gdLst>
              <a:gd name="connsiteX0" fmla="*/ 0 w 4530476"/>
              <a:gd name="connsiteY0" fmla="*/ 0 h 3503365"/>
              <a:gd name="connsiteX1" fmla="*/ 3263088 w 4530476"/>
              <a:gd name="connsiteY1" fmla="*/ 0 h 3503365"/>
              <a:gd name="connsiteX2" fmla="*/ 3267957 w 4530476"/>
              <a:gd name="connsiteY2" fmla="*/ 8470 h 3503365"/>
              <a:gd name="connsiteX3" fmla="*/ 4518413 w 4530476"/>
              <a:gd name="connsiteY3" fmla="*/ 3435819 h 3503365"/>
              <a:gd name="connsiteX4" fmla="*/ 4530476 w 4530476"/>
              <a:gd name="connsiteY4" fmla="*/ 3503365 h 3503365"/>
              <a:gd name="connsiteX5" fmla="*/ 0 w 4530476"/>
              <a:gd name="connsiteY5" fmla="*/ 3503365 h 350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476" h="3503365">
                <a:moveTo>
                  <a:pt x="0" y="0"/>
                </a:moveTo>
                <a:lnTo>
                  <a:pt x="3263088" y="0"/>
                </a:lnTo>
                <a:lnTo>
                  <a:pt x="3267957" y="8470"/>
                </a:lnTo>
                <a:cubicBezTo>
                  <a:pt x="3843285" y="1067551"/>
                  <a:pt x="4269497" y="2219394"/>
                  <a:pt x="4518413" y="3435819"/>
                </a:cubicBezTo>
                <a:lnTo>
                  <a:pt x="4530476" y="3503365"/>
                </a:lnTo>
                <a:lnTo>
                  <a:pt x="0" y="3503365"/>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9B3FDE5B-AEE0-541E-61A5-37B6D385F8F6}"/>
              </a:ext>
            </a:extLst>
          </p:cNvPr>
          <p:cNvSpPr txBox="1">
            <a:spLocks noGrp="1" noRot="1" noMove="1" noResize="1" noEditPoints="1" noAdjustHandles="1" noChangeArrowheads="1" noChangeShapeType="1"/>
          </p:cNvSpPr>
          <p:nvPr/>
        </p:nvSpPr>
        <p:spPr>
          <a:xfrm>
            <a:off x="1697739" y="2614229"/>
            <a:ext cx="6163153" cy="3388551"/>
          </a:xfrm>
          <a:prstGeom prst="rect">
            <a:avLst/>
          </a:prstGeom>
          <a:noFill/>
        </p:spPr>
        <p:txBody>
          <a:bodyPr wrap="square" lIns="0" tIns="0" rIns="0" bIns="0" rtlCol="0">
            <a:noAutofit/>
          </a:bodyPr>
          <a:lstStyle/>
          <a:p>
            <a:pPr>
              <a:lnSpc>
                <a:spcPct val="95000"/>
              </a:lnSpc>
            </a:pPr>
            <a:r>
              <a:rPr lang="en-US" sz="6800" b="1" dirty="0">
                <a:solidFill>
                  <a:schemeClr val="bg1"/>
                </a:solidFill>
                <a:latin typeface="Arial" panose="020B0604020202020204" pitchFamily="34" charset="0"/>
                <a:cs typeface="Arial" panose="020B0604020202020204" pitchFamily="34" charset="0"/>
              </a:rPr>
              <a:t>You Might Be a Caregiver — </a:t>
            </a:r>
            <a:r>
              <a:rPr lang="en-US" sz="6800" b="1" dirty="0">
                <a:solidFill>
                  <a:srgbClr val="F7F2BF"/>
                </a:solidFill>
                <a:latin typeface="Arial" panose="020B0604020202020204" pitchFamily="34" charset="0"/>
                <a:cs typeface="Arial" panose="020B0604020202020204" pitchFamily="34" charset="0"/>
              </a:rPr>
              <a:t>And Support Is Here for You</a:t>
            </a:r>
          </a:p>
        </p:txBody>
      </p:sp>
      <p:sp>
        <p:nvSpPr>
          <p:cNvPr id="19" name="TextBox 18">
            <a:extLst>
              <a:ext uri="{FF2B5EF4-FFF2-40B4-BE49-F238E27FC236}">
                <a16:creationId xmlns:a16="http://schemas.microsoft.com/office/drawing/2014/main" id="{623744F1-A0B4-BA37-6D18-140167B1EB8A}"/>
              </a:ext>
            </a:extLst>
          </p:cNvPr>
          <p:cNvSpPr txBox="1">
            <a:spLocks noGrp="1" noRot="1" noMove="1" noResize="1" noEditPoints="1" noAdjustHandles="1" noChangeArrowheads="1" noChangeShapeType="1"/>
          </p:cNvSpPr>
          <p:nvPr/>
        </p:nvSpPr>
        <p:spPr>
          <a:xfrm>
            <a:off x="1685863" y="12935924"/>
            <a:ext cx="8779425" cy="841745"/>
          </a:xfrm>
          <a:prstGeom prst="rect">
            <a:avLst/>
          </a:prstGeom>
          <a:noFill/>
        </p:spPr>
        <p:txBody>
          <a:bodyPr wrap="square" lIns="0" tIns="0" rIns="0" bIns="0" rtlCol="0">
            <a:noAutofit/>
          </a:bodyPr>
          <a:lstStyle/>
          <a:p>
            <a:pPr>
              <a:lnSpc>
                <a:spcPct val="110000"/>
              </a:lnSpc>
              <a:spcAft>
                <a:spcPts val="1200"/>
              </a:spcAft>
            </a:pPr>
            <a:r>
              <a:rPr lang="en-US" sz="4600" b="1" dirty="0">
                <a:solidFill>
                  <a:srgbClr val="0074BD"/>
                </a:solidFill>
                <a:latin typeface="Arial" panose="020B0604020202020204" pitchFamily="34" charset="0"/>
                <a:cs typeface="Arial" panose="020B0604020202020204" pitchFamily="34" charset="0"/>
              </a:rPr>
              <a:t>If yes, you’re a caregiver.</a:t>
            </a:r>
          </a:p>
        </p:txBody>
      </p:sp>
      <p:sp>
        <p:nvSpPr>
          <p:cNvPr id="15" name="TextBox 14">
            <a:extLst>
              <a:ext uri="{FF2B5EF4-FFF2-40B4-BE49-F238E27FC236}">
                <a16:creationId xmlns:a16="http://schemas.microsoft.com/office/drawing/2014/main" id="{E7E70F28-E137-F847-3A9A-C67592CC6DB3}"/>
              </a:ext>
            </a:extLst>
          </p:cNvPr>
          <p:cNvSpPr txBox="1">
            <a:spLocks noGrp="1" noRot="1" noMove="1" noResize="1" noEditPoints="1" noAdjustHandles="1" noChangeArrowheads="1" noChangeShapeType="1"/>
          </p:cNvSpPr>
          <p:nvPr/>
        </p:nvSpPr>
        <p:spPr>
          <a:xfrm>
            <a:off x="1685862" y="10501943"/>
            <a:ext cx="4181092" cy="2193332"/>
          </a:xfrm>
          <a:prstGeom prst="rect">
            <a:avLst/>
          </a:prstGeom>
          <a:noFill/>
        </p:spPr>
        <p:txBody>
          <a:bodyPr wrap="square" lIns="0" tIns="0" rIns="0" bIns="0" rtlCol="0">
            <a:noAutofit/>
          </a:bodyPr>
          <a:lstStyle/>
          <a:p>
            <a:pPr>
              <a:lnSpc>
                <a:spcPct val="110000"/>
              </a:lnSpc>
              <a:spcAft>
                <a:spcPts val="1200"/>
              </a:spcAft>
              <a:buClr>
                <a:srgbClr val="0074BD"/>
              </a:buClr>
            </a:pPr>
            <a:r>
              <a:rPr lang="en-US" sz="3500" dirty="0">
                <a:latin typeface="Arial" panose="020B0604020202020204" pitchFamily="34" charset="0"/>
                <a:cs typeface="Arial" panose="020B0604020202020204" pitchFamily="34" charset="0"/>
              </a:rPr>
              <a:t>Help a loved one with errands, tasks, or medical needs?</a:t>
            </a:r>
          </a:p>
        </p:txBody>
      </p:sp>
      <p:sp>
        <p:nvSpPr>
          <p:cNvPr id="16" name="TextBox 15">
            <a:extLst>
              <a:ext uri="{FF2B5EF4-FFF2-40B4-BE49-F238E27FC236}">
                <a16:creationId xmlns:a16="http://schemas.microsoft.com/office/drawing/2014/main" id="{EE7B60AA-1766-7598-1638-52E1EFC547C1}"/>
              </a:ext>
            </a:extLst>
          </p:cNvPr>
          <p:cNvSpPr txBox="1">
            <a:spLocks noGrp="1" noRot="1" noMove="1" noResize="1" noEditPoints="1" noAdjustHandles="1" noChangeArrowheads="1" noChangeShapeType="1"/>
          </p:cNvSpPr>
          <p:nvPr/>
        </p:nvSpPr>
        <p:spPr>
          <a:xfrm>
            <a:off x="7280803" y="10501943"/>
            <a:ext cx="4234257" cy="1821192"/>
          </a:xfrm>
          <a:prstGeom prst="rect">
            <a:avLst/>
          </a:prstGeom>
          <a:noFill/>
        </p:spPr>
        <p:txBody>
          <a:bodyPr wrap="square" lIns="0" tIns="0" rIns="0" bIns="0" rtlCol="0">
            <a:noAutofit/>
          </a:bodyPr>
          <a:lstStyle/>
          <a:p>
            <a:pPr>
              <a:lnSpc>
                <a:spcPct val="110000"/>
              </a:lnSpc>
              <a:spcAft>
                <a:spcPts val="1200"/>
              </a:spcAft>
              <a:buClr>
                <a:srgbClr val="0074BD"/>
              </a:buClr>
            </a:pPr>
            <a:r>
              <a:rPr lang="en-US" sz="3500" dirty="0">
                <a:latin typeface="Arial" panose="020B0604020202020204" pitchFamily="34" charset="0"/>
                <a:cs typeface="Arial" panose="020B0604020202020204" pitchFamily="34" charset="0"/>
              </a:rPr>
              <a:t>Manage groceries, appointments, or insurance?</a:t>
            </a:r>
          </a:p>
        </p:txBody>
      </p:sp>
      <p:sp>
        <p:nvSpPr>
          <p:cNvPr id="17" name="TextBox 16">
            <a:extLst>
              <a:ext uri="{FF2B5EF4-FFF2-40B4-BE49-F238E27FC236}">
                <a16:creationId xmlns:a16="http://schemas.microsoft.com/office/drawing/2014/main" id="{B0886A76-4822-3CD8-DE5D-2EFBBA8AC6C6}"/>
              </a:ext>
            </a:extLst>
          </p:cNvPr>
          <p:cNvSpPr txBox="1">
            <a:spLocks noGrp="1" noRot="1" noMove="1" noResize="1" noEditPoints="1" noAdjustHandles="1" noChangeArrowheads="1" noChangeShapeType="1"/>
          </p:cNvSpPr>
          <p:nvPr/>
        </p:nvSpPr>
        <p:spPr>
          <a:xfrm>
            <a:off x="12568731" y="10540043"/>
            <a:ext cx="3007967" cy="2193332"/>
          </a:xfrm>
          <a:prstGeom prst="rect">
            <a:avLst/>
          </a:prstGeom>
          <a:noFill/>
        </p:spPr>
        <p:txBody>
          <a:bodyPr wrap="square" lIns="0" tIns="0" rIns="0" bIns="0" rtlCol="0">
            <a:noAutofit/>
          </a:bodyPr>
          <a:lstStyle/>
          <a:p>
            <a:pPr>
              <a:lnSpc>
                <a:spcPct val="110000"/>
              </a:lnSpc>
              <a:spcAft>
                <a:spcPts val="3000"/>
              </a:spcAft>
              <a:buClr>
                <a:srgbClr val="0074BD"/>
              </a:buClr>
            </a:pPr>
            <a:r>
              <a:rPr lang="en-US" sz="3500" dirty="0">
                <a:latin typeface="Arial" panose="020B0604020202020204" pitchFamily="34" charset="0"/>
                <a:cs typeface="Arial" panose="020B0604020202020204" pitchFamily="34" charset="0"/>
              </a:rPr>
              <a:t>Coordinate care from near or far?</a:t>
            </a:r>
          </a:p>
        </p:txBody>
      </p:sp>
      <p:cxnSp>
        <p:nvCxnSpPr>
          <p:cNvPr id="20" name="Straight Connector 19">
            <a:extLst>
              <a:ext uri="{FF2B5EF4-FFF2-40B4-BE49-F238E27FC236}">
                <a16:creationId xmlns:a16="http://schemas.microsoft.com/office/drawing/2014/main" id="{25695C4E-E9E2-05B1-54B8-8743F82735FF}"/>
              </a:ext>
            </a:extLst>
          </p:cNvPr>
          <p:cNvCxnSpPr>
            <a:cxnSpLocks noGrp="1" noRot="1" noMove="1" noResize="1" noEditPoints="1" noAdjustHandles="1" noChangeArrowheads="1" noChangeShapeType="1"/>
          </p:cNvCxnSpPr>
          <p:nvPr/>
        </p:nvCxnSpPr>
        <p:spPr>
          <a:xfrm flipV="1">
            <a:off x="6390167" y="10536866"/>
            <a:ext cx="0" cy="1658679"/>
          </a:xfrm>
          <a:prstGeom prst="line">
            <a:avLst/>
          </a:prstGeom>
          <a:ln>
            <a:solidFill>
              <a:srgbClr val="0074BD"/>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7B42395-B036-48A2-14DB-9D4AA5B86250}"/>
              </a:ext>
            </a:extLst>
          </p:cNvPr>
          <p:cNvCxnSpPr>
            <a:cxnSpLocks noGrp="1" noRot="1" noMove="1" noResize="1" noEditPoints="1" noAdjustHandles="1" noChangeArrowheads="1" noChangeShapeType="1"/>
          </p:cNvCxnSpPr>
          <p:nvPr/>
        </p:nvCxnSpPr>
        <p:spPr>
          <a:xfrm flipV="1">
            <a:off x="11858846" y="10561675"/>
            <a:ext cx="0" cy="1658679"/>
          </a:xfrm>
          <a:prstGeom prst="line">
            <a:avLst/>
          </a:prstGeom>
          <a:ln>
            <a:solidFill>
              <a:srgbClr val="0074BD"/>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804C2894-C2C4-5C9B-1DCB-5D5E862485E1}"/>
              </a:ext>
            </a:extLst>
          </p:cNvPr>
          <p:cNvPicPr>
            <a:picLocks noGrp="1" noRot="1" noChangeAspect="1" noMove="1" noResize="1" noEditPoints="1" noAdjustHandles="1" noChangeArrowheads="1" noChangeShapeType="1" noCrop="1"/>
          </p:cNvPicPr>
          <p:nvPr/>
        </p:nvPicPr>
        <p:blipFill>
          <a:blip r:embed="rId4"/>
          <a:srcRect r="97375" b="98049"/>
          <a:stretch>
            <a:fillRect/>
          </a:stretch>
        </p:blipFill>
        <p:spPr>
          <a:xfrm>
            <a:off x="38100" y="38100"/>
            <a:ext cx="454025" cy="444500"/>
          </a:xfrm>
          <a:prstGeom prst="rect">
            <a:avLst/>
          </a:prstGeom>
        </p:spPr>
      </p:pic>
      <p:pic>
        <p:nvPicPr>
          <p:cNvPr id="12" name="Picture 11">
            <a:extLst>
              <a:ext uri="{FF2B5EF4-FFF2-40B4-BE49-F238E27FC236}">
                <a16:creationId xmlns:a16="http://schemas.microsoft.com/office/drawing/2014/main" id="{2AF976EC-2A31-183C-1AA3-F28472070E2B}"/>
              </a:ext>
            </a:extLst>
          </p:cNvPr>
          <p:cNvPicPr>
            <a:picLocks noGrp="1" noRot="1" noChangeAspect="1" noMove="1" noResize="1" noEditPoints="1" noAdjustHandles="1" noChangeArrowheads="1" noChangeShapeType="1" noCrop="1"/>
          </p:cNvPicPr>
          <p:nvPr/>
        </p:nvPicPr>
        <p:blipFill>
          <a:blip r:embed="rId4"/>
          <a:srcRect l="97449" b="98077"/>
          <a:stretch>
            <a:fillRect/>
          </a:stretch>
        </p:blipFill>
        <p:spPr>
          <a:xfrm>
            <a:off x="16894175" y="38101"/>
            <a:ext cx="441324" cy="438150"/>
          </a:xfrm>
          <a:prstGeom prst="rect">
            <a:avLst/>
          </a:prstGeom>
        </p:spPr>
      </p:pic>
      <p:pic>
        <p:nvPicPr>
          <p:cNvPr id="18" name="Picture 17">
            <a:extLst>
              <a:ext uri="{FF2B5EF4-FFF2-40B4-BE49-F238E27FC236}">
                <a16:creationId xmlns:a16="http://schemas.microsoft.com/office/drawing/2014/main" id="{7ACB10FA-D4B2-89BE-2D21-F328F344358A}"/>
              </a:ext>
            </a:extLst>
          </p:cNvPr>
          <p:cNvPicPr>
            <a:picLocks noGrp="1" noRot="1" noChangeAspect="1" noMove="1" noResize="1" noEditPoints="1" noAdjustHandles="1" noChangeArrowheads="1" noChangeShapeType="1" noCrop="1"/>
          </p:cNvPicPr>
          <p:nvPr/>
        </p:nvPicPr>
        <p:blipFill>
          <a:blip r:embed="rId4"/>
          <a:srcRect t="98063" r="97449"/>
          <a:stretch>
            <a:fillRect/>
          </a:stretch>
        </p:blipFill>
        <p:spPr>
          <a:xfrm>
            <a:off x="38100" y="22380574"/>
            <a:ext cx="441325" cy="441325"/>
          </a:xfrm>
          <a:prstGeom prst="rect">
            <a:avLst/>
          </a:prstGeom>
        </p:spPr>
      </p:pic>
      <p:pic>
        <p:nvPicPr>
          <p:cNvPr id="22" name="Picture 21">
            <a:extLst>
              <a:ext uri="{FF2B5EF4-FFF2-40B4-BE49-F238E27FC236}">
                <a16:creationId xmlns:a16="http://schemas.microsoft.com/office/drawing/2014/main" id="{EDE3B245-5333-218A-0ED8-D2C2AF776AF2}"/>
              </a:ext>
            </a:extLst>
          </p:cNvPr>
          <p:cNvPicPr>
            <a:picLocks noGrp="1" noRot="1" noChangeAspect="1" noMove="1" noResize="1" noEditPoints="1" noAdjustHandles="1" noChangeArrowheads="1" noChangeShapeType="1" noCrop="1"/>
          </p:cNvPicPr>
          <p:nvPr/>
        </p:nvPicPr>
        <p:blipFill>
          <a:blip r:embed="rId4"/>
          <a:srcRect l="97394" t="98049"/>
          <a:stretch>
            <a:fillRect/>
          </a:stretch>
        </p:blipFill>
        <p:spPr>
          <a:xfrm>
            <a:off x="16884650" y="22377400"/>
            <a:ext cx="450850" cy="444500"/>
          </a:xfrm>
          <a:prstGeom prst="rect">
            <a:avLst/>
          </a:prstGeom>
        </p:spPr>
      </p:pic>
    </p:spTree>
    <p:extLst>
      <p:ext uri="{BB962C8B-B14F-4D97-AF65-F5344CB8AC3E}">
        <p14:creationId xmlns:p14="http://schemas.microsoft.com/office/powerpoint/2010/main" val="38336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C4EB-D77E-806F-FF22-E63B10507931}"/>
            </a:ext>
          </a:extLst>
        </p:cNvPr>
        <p:cNvGrpSpPr/>
        <p:nvPr/>
      </p:nvGrpSpPr>
      <p:grpSpPr>
        <a:xfrm>
          <a:off x="0" y="0"/>
          <a:ext cx="0" cy="0"/>
          <a:chOff x="0" y="0"/>
          <a:chExt cx="0" cy="0"/>
        </a:xfrm>
      </p:grpSpPr>
      <p:pic>
        <p:nvPicPr>
          <p:cNvPr id="5" name="Picture Placeholder 4" descr="A person standing next to an old person in a wheelchair&#10;&#10;AI-generated content may be incorrect.">
            <a:extLst>
              <a:ext uri="{FF2B5EF4-FFF2-40B4-BE49-F238E27FC236}">
                <a16:creationId xmlns:a16="http://schemas.microsoft.com/office/drawing/2014/main" id="{9CCD371B-39E8-15BF-068C-5EDCBFC51984}"/>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xfrm>
            <a:off x="7315200" y="342901"/>
            <a:ext cx="9715500" cy="8031666"/>
          </a:xfrm>
        </p:spPr>
      </p:pic>
      <p:sp>
        <p:nvSpPr>
          <p:cNvPr id="4" name="TextBox 3">
            <a:extLst>
              <a:ext uri="{FF2B5EF4-FFF2-40B4-BE49-F238E27FC236}">
                <a16:creationId xmlns:a16="http://schemas.microsoft.com/office/drawing/2014/main" id="{66F9819F-18E9-5FA5-A63A-9D52E7A80E72}"/>
              </a:ext>
            </a:extLst>
          </p:cNvPr>
          <p:cNvSpPr txBox="1">
            <a:spLocks noGrp="1" noRot="1" noMove="1" noResize="1" noEditPoints="1" noAdjustHandles="1" noChangeArrowheads="1" noChangeShapeType="1"/>
          </p:cNvSpPr>
          <p:nvPr/>
        </p:nvSpPr>
        <p:spPr>
          <a:xfrm>
            <a:off x="1685863" y="9389068"/>
            <a:ext cx="7580801" cy="802682"/>
          </a:xfrm>
          <a:prstGeom prst="rect">
            <a:avLst/>
          </a:prstGeom>
          <a:noFill/>
        </p:spPr>
        <p:txBody>
          <a:bodyPr wrap="square" lIns="0" tIns="0" rIns="0" bIns="0" rtlCol="0">
            <a:noAutofit/>
          </a:bodyPr>
          <a:lstStyle/>
          <a:p>
            <a:pPr>
              <a:lnSpc>
                <a:spcPct val="110000"/>
              </a:lnSpc>
              <a:spcAft>
                <a:spcPts val="1200"/>
              </a:spcAft>
            </a:pPr>
            <a:r>
              <a:rPr lang="en-US" sz="4600" b="1" dirty="0">
                <a:solidFill>
                  <a:srgbClr val="0074BD"/>
                </a:solidFill>
                <a:latin typeface="Arial" panose="020B0604020202020204" pitchFamily="34" charset="0"/>
                <a:cs typeface="Arial" panose="020B0604020202020204" pitchFamily="34" charset="0"/>
              </a:rPr>
              <a:t>Do you:</a:t>
            </a:r>
            <a:endParaRPr lang="en-US" sz="4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09D2B7E-B50F-5AAA-4F98-2A02412C3B59}"/>
              </a:ext>
            </a:extLst>
          </p:cNvPr>
          <p:cNvSpPr txBox="1">
            <a:spLocks noGrp="1" noRot="1" noMove="1" noResize="1" noEditPoints="1" noAdjustHandles="1" noChangeArrowheads="1" noChangeShapeType="1"/>
          </p:cNvSpPr>
          <p:nvPr/>
        </p:nvSpPr>
        <p:spPr>
          <a:xfrm>
            <a:off x="2471827" y="15583443"/>
            <a:ext cx="12318061" cy="2034707"/>
          </a:xfrm>
          <a:prstGeom prst="rect">
            <a:avLst/>
          </a:prstGeom>
          <a:noFill/>
        </p:spPr>
        <p:txBody>
          <a:bodyPr wrap="square" lIns="0" tIns="0" rIns="0" bIns="0" rtlCol="0">
            <a:noAutofit/>
          </a:bodyPr>
          <a:lstStyle/>
          <a:p>
            <a:pPr>
              <a:lnSpc>
                <a:spcPct val="110000"/>
              </a:lnSpc>
              <a:spcAft>
                <a:spcPts val="1200"/>
              </a:spcAft>
            </a:pPr>
            <a:r>
              <a:rPr lang="en-US" sz="3800" b="1" dirty="0">
                <a:solidFill>
                  <a:srgbClr val="7030A0"/>
                </a:solidFill>
                <a:latin typeface="Arial" panose="020B0604020202020204" pitchFamily="34" charset="0"/>
                <a:cs typeface="Arial" panose="020B0604020202020204" pitchFamily="34" charset="0"/>
              </a:rPr>
              <a:t>Caregiving is love in action. But it’s also hard work. And you don’t have to do it alone.</a:t>
            </a:r>
          </a:p>
          <a:p>
            <a:pPr>
              <a:lnSpc>
                <a:spcPct val="110000"/>
              </a:lnSpc>
              <a:spcAft>
                <a:spcPts val="1200"/>
              </a:spcAft>
            </a:pPr>
            <a:r>
              <a:rPr lang="en-US" sz="3300" dirty="0">
                <a:latin typeface="Arial" panose="020B0604020202020204" pitchFamily="34" charset="0"/>
                <a:cs typeface="Arial" panose="020B0604020202020204" pitchFamily="34" charset="0"/>
              </a:rPr>
              <a:t>Many services are free or low-cost. </a:t>
            </a:r>
          </a:p>
        </p:txBody>
      </p:sp>
      <p:sp>
        <p:nvSpPr>
          <p:cNvPr id="8" name="Rectangle 7">
            <a:extLst>
              <a:ext uri="{FF2B5EF4-FFF2-40B4-BE49-F238E27FC236}">
                <a16:creationId xmlns:a16="http://schemas.microsoft.com/office/drawing/2014/main" id="{0177C728-B283-94C3-D424-20D2387725B2}"/>
              </a:ext>
            </a:extLst>
          </p:cNvPr>
          <p:cNvSpPr>
            <a:spLocks noChangeAspect="1"/>
          </p:cNvSpPr>
          <p:nvPr/>
        </p:nvSpPr>
        <p:spPr>
          <a:xfrm>
            <a:off x="2469908" y="18589085"/>
            <a:ext cx="2326575" cy="2326575"/>
          </a:xfrm>
          <a:prstGeom prst="rect">
            <a:avLst/>
          </a:prstGeom>
          <a:noFill/>
          <a:ln w="889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INSERT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QR CODE</a:t>
            </a:r>
          </a:p>
        </p:txBody>
      </p:sp>
      <p:sp>
        <p:nvSpPr>
          <p:cNvPr id="9" name="TextBox 8">
            <a:extLst>
              <a:ext uri="{FF2B5EF4-FFF2-40B4-BE49-F238E27FC236}">
                <a16:creationId xmlns:a16="http://schemas.microsoft.com/office/drawing/2014/main" id="{3B993EC1-A535-8FA9-585D-D97906E8656F}"/>
              </a:ext>
            </a:extLst>
          </p:cNvPr>
          <p:cNvSpPr txBox="1">
            <a:spLocks noGrp="1" noRot="1" noMove="1" noResize="1" noEditPoints="1" noAdjustHandles="1" noChangeArrowheads="1" noChangeShapeType="1"/>
          </p:cNvSpPr>
          <p:nvPr/>
        </p:nvSpPr>
        <p:spPr>
          <a:xfrm>
            <a:off x="5362697" y="18544479"/>
            <a:ext cx="5164054" cy="2430965"/>
          </a:xfrm>
          <a:prstGeom prst="rect">
            <a:avLst/>
          </a:prstGeom>
          <a:noFill/>
        </p:spPr>
        <p:txBody>
          <a:bodyPr wrap="square" lIns="0" tIns="0" rIns="0" bIns="0" anchor="ctr">
            <a:noAutofit/>
          </a:bodyPr>
          <a:lstStyle/>
          <a:p>
            <a:pPr>
              <a:lnSpc>
                <a:spcPct val="120000"/>
              </a:lnSpc>
              <a:spcAft>
                <a:spcPts val="400"/>
              </a:spcAft>
            </a:pPr>
            <a:r>
              <a:rPr lang="en-US" sz="3000" b="1" dirty="0">
                <a:latin typeface="Arial" panose="020B0604020202020204" pitchFamily="34" charset="0"/>
                <a:cs typeface="Arial" panose="020B0604020202020204" pitchFamily="34" charset="0"/>
              </a:rPr>
              <a:t>Take the first step:</a:t>
            </a:r>
          </a:p>
          <a:p>
            <a:pPr>
              <a:lnSpc>
                <a:spcPct val="120000"/>
              </a:lnSpc>
            </a:pPr>
            <a:r>
              <a:rPr lang="en-US" sz="3000" dirty="0">
                <a:latin typeface="Arial" panose="020B0604020202020204" pitchFamily="34" charset="0"/>
                <a:cs typeface="Arial" panose="020B0604020202020204" pitchFamily="34" charset="0"/>
              </a:rPr>
              <a:t>Call: </a:t>
            </a:r>
            <a:r>
              <a:rPr lang="en-US" sz="3000" b="1" dirty="0">
                <a:solidFill>
                  <a:srgbClr val="7030A0"/>
                </a:solidFill>
                <a:latin typeface="Arial" panose="020B0604020202020204" pitchFamily="34" charset="0"/>
                <a:cs typeface="Arial" panose="020B0604020202020204" pitchFamily="34" charset="0"/>
              </a:rPr>
              <a:t>[###-###-####]</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Visit: </a:t>
            </a:r>
            <a:r>
              <a:rPr lang="en-US" sz="3000" b="1" dirty="0">
                <a:solidFill>
                  <a:srgbClr val="7030A0"/>
                </a:solidFill>
                <a:latin typeface="Arial" panose="020B0604020202020204" pitchFamily="34" charset="0"/>
                <a:cs typeface="Arial" panose="020B0604020202020204" pitchFamily="34" charset="0"/>
              </a:rPr>
              <a:t>[Website URL]</a:t>
            </a:r>
          </a:p>
        </p:txBody>
      </p:sp>
      <p:sp>
        <p:nvSpPr>
          <p:cNvPr id="10" name="Rectangle 9">
            <a:extLst>
              <a:ext uri="{FF2B5EF4-FFF2-40B4-BE49-F238E27FC236}">
                <a16:creationId xmlns:a16="http://schemas.microsoft.com/office/drawing/2014/main" id="{08BAE0A0-D33C-244B-E62A-1A1A92CA087A}"/>
              </a:ext>
            </a:extLst>
          </p:cNvPr>
          <p:cNvSpPr/>
          <p:nvPr/>
        </p:nvSpPr>
        <p:spPr>
          <a:xfrm>
            <a:off x="11028556" y="19012831"/>
            <a:ext cx="3746810" cy="1578499"/>
          </a:xfrm>
          <a:prstGeom prst="rect">
            <a:avLst/>
          </a:prstGeom>
          <a:noFill/>
          <a:ln w="889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 INSERT LOGO HERE ]</a:t>
            </a:r>
          </a:p>
        </p:txBody>
      </p:sp>
      <p:sp>
        <p:nvSpPr>
          <p:cNvPr id="6" name="Freeform 5">
            <a:extLst>
              <a:ext uri="{FF2B5EF4-FFF2-40B4-BE49-F238E27FC236}">
                <a16:creationId xmlns:a16="http://schemas.microsoft.com/office/drawing/2014/main" id="{1304BE91-AC5B-93BB-4105-93C736AEFD84}"/>
              </a:ext>
            </a:extLst>
          </p:cNvPr>
          <p:cNvSpPr>
            <a:spLocks noGrp="1" noRot="1" noMove="1" noResize="1" noEditPoints="1" noAdjustHandles="1" noChangeArrowheads="1" noChangeShapeType="1"/>
          </p:cNvSpPr>
          <p:nvPr/>
        </p:nvSpPr>
        <p:spPr>
          <a:xfrm>
            <a:off x="342901" y="342901"/>
            <a:ext cx="9801056" cy="8031666"/>
          </a:xfrm>
          <a:custGeom>
            <a:avLst/>
            <a:gdLst>
              <a:gd name="connsiteX0" fmla="*/ 0 w 4530476"/>
              <a:gd name="connsiteY0" fmla="*/ 0 h 3503365"/>
              <a:gd name="connsiteX1" fmla="*/ 3263088 w 4530476"/>
              <a:gd name="connsiteY1" fmla="*/ 0 h 3503365"/>
              <a:gd name="connsiteX2" fmla="*/ 3267957 w 4530476"/>
              <a:gd name="connsiteY2" fmla="*/ 8470 h 3503365"/>
              <a:gd name="connsiteX3" fmla="*/ 4518413 w 4530476"/>
              <a:gd name="connsiteY3" fmla="*/ 3435819 h 3503365"/>
              <a:gd name="connsiteX4" fmla="*/ 4530476 w 4530476"/>
              <a:gd name="connsiteY4" fmla="*/ 3503365 h 3503365"/>
              <a:gd name="connsiteX5" fmla="*/ 0 w 4530476"/>
              <a:gd name="connsiteY5" fmla="*/ 3503365 h 350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476" h="3503365">
                <a:moveTo>
                  <a:pt x="0" y="0"/>
                </a:moveTo>
                <a:lnTo>
                  <a:pt x="3263088" y="0"/>
                </a:lnTo>
                <a:lnTo>
                  <a:pt x="3267957" y="8470"/>
                </a:lnTo>
                <a:cubicBezTo>
                  <a:pt x="3843285" y="1067551"/>
                  <a:pt x="4269497" y="2219394"/>
                  <a:pt x="4518413" y="3435819"/>
                </a:cubicBezTo>
                <a:lnTo>
                  <a:pt x="4530476" y="3503365"/>
                </a:lnTo>
                <a:lnTo>
                  <a:pt x="0" y="3503365"/>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EBEDCC31-0F9F-C646-BFE6-159D63AEF2CA}"/>
              </a:ext>
            </a:extLst>
          </p:cNvPr>
          <p:cNvSpPr txBox="1">
            <a:spLocks noGrp="1" noRot="1" noMove="1" noResize="1" noEditPoints="1" noAdjustHandles="1" noChangeArrowheads="1" noChangeShapeType="1"/>
          </p:cNvSpPr>
          <p:nvPr/>
        </p:nvSpPr>
        <p:spPr>
          <a:xfrm>
            <a:off x="1697739" y="2614229"/>
            <a:ext cx="6163153" cy="3388551"/>
          </a:xfrm>
          <a:prstGeom prst="rect">
            <a:avLst/>
          </a:prstGeom>
          <a:noFill/>
        </p:spPr>
        <p:txBody>
          <a:bodyPr wrap="square" lIns="0" tIns="0" rIns="0" bIns="0" rtlCol="0">
            <a:noAutofit/>
          </a:bodyPr>
          <a:lstStyle/>
          <a:p>
            <a:pPr>
              <a:lnSpc>
                <a:spcPct val="95000"/>
              </a:lnSpc>
            </a:pPr>
            <a:r>
              <a:rPr lang="en-US" sz="6800" b="1" dirty="0">
                <a:solidFill>
                  <a:schemeClr val="bg1"/>
                </a:solidFill>
                <a:latin typeface="Arial" panose="020B0604020202020204" pitchFamily="34" charset="0"/>
                <a:cs typeface="Arial" panose="020B0604020202020204" pitchFamily="34" charset="0"/>
              </a:rPr>
              <a:t>You Might Be a Caregiver — </a:t>
            </a:r>
            <a:r>
              <a:rPr lang="en-US" sz="6800" b="1" dirty="0">
                <a:solidFill>
                  <a:srgbClr val="F7F2BF"/>
                </a:solidFill>
                <a:latin typeface="Arial" panose="020B0604020202020204" pitchFamily="34" charset="0"/>
                <a:cs typeface="Arial" panose="020B0604020202020204" pitchFamily="34" charset="0"/>
              </a:rPr>
              <a:t>And Support Is Here for You</a:t>
            </a:r>
          </a:p>
        </p:txBody>
      </p:sp>
      <p:sp>
        <p:nvSpPr>
          <p:cNvPr id="19" name="TextBox 18">
            <a:extLst>
              <a:ext uri="{FF2B5EF4-FFF2-40B4-BE49-F238E27FC236}">
                <a16:creationId xmlns:a16="http://schemas.microsoft.com/office/drawing/2014/main" id="{D50C4A42-FF72-C89F-A39C-5601F05884E9}"/>
              </a:ext>
            </a:extLst>
          </p:cNvPr>
          <p:cNvSpPr txBox="1">
            <a:spLocks noGrp="1" noRot="1" noMove="1" noResize="1" noEditPoints="1" noAdjustHandles="1" noChangeArrowheads="1" noChangeShapeType="1"/>
          </p:cNvSpPr>
          <p:nvPr/>
        </p:nvSpPr>
        <p:spPr>
          <a:xfrm>
            <a:off x="1685863" y="12935924"/>
            <a:ext cx="8779425" cy="841745"/>
          </a:xfrm>
          <a:prstGeom prst="rect">
            <a:avLst/>
          </a:prstGeom>
          <a:noFill/>
        </p:spPr>
        <p:txBody>
          <a:bodyPr wrap="square" lIns="0" tIns="0" rIns="0" bIns="0" rtlCol="0">
            <a:noAutofit/>
          </a:bodyPr>
          <a:lstStyle/>
          <a:p>
            <a:pPr>
              <a:lnSpc>
                <a:spcPct val="110000"/>
              </a:lnSpc>
              <a:spcAft>
                <a:spcPts val="1200"/>
              </a:spcAft>
            </a:pPr>
            <a:r>
              <a:rPr lang="en-US" sz="4600" b="1" dirty="0">
                <a:solidFill>
                  <a:srgbClr val="0074BD"/>
                </a:solidFill>
                <a:latin typeface="Arial" panose="020B0604020202020204" pitchFamily="34" charset="0"/>
                <a:cs typeface="Arial" panose="020B0604020202020204" pitchFamily="34" charset="0"/>
              </a:rPr>
              <a:t>If yes, you’re a caregiver.</a:t>
            </a:r>
          </a:p>
        </p:txBody>
      </p:sp>
      <p:sp>
        <p:nvSpPr>
          <p:cNvPr id="15" name="TextBox 14">
            <a:extLst>
              <a:ext uri="{FF2B5EF4-FFF2-40B4-BE49-F238E27FC236}">
                <a16:creationId xmlns:a16="http://schemas.microsoft.com/office/drawing/2014/main" id="{260C422D-4F8A-8D68-37C0-9D4BD695E769}"/>
              </a:ext>
            </a:extLst>
          </p:cNvPr>
          <p:cNvSpPr txBox="1">
            <a:spLocks noGrp="1" noRot="1" noMove="1" noResize="1" noEditPoints="1" noAdjustHandles="1" noChangeArrowheads="1" noChangeShapeType="1"/>
          </p:cNvSpPr>
          <p:nvPr/>
        </p:nvSpPr>
        <p:spPr>
          <a:xfrm>
            <a:off x="1685862" y="10501943"/>
            <a:ext cx="4181092" cy="2193332"/>
          </a:xfrm>
          <a:prstGeom prst="rect">
            <a:avLst/>
          </a:prstGeom>
          <a:noFill/>
        </p:spPr>
        <p:txBody>
          <a:bodyPr wrap="square" lIns="0" tIns="0" rIns="0" bIns="0" rtlCol="0">
            <a:noAutofit/>
          </a:bodyPr>
          <a:lstStyle/>
          <a:p>
            <a:pPr>
              <a:lnSpc>
                <a:spcPct val="110000"/>
              </a:lnSpc>
              <a:spcAft>
                <a:spcPts val="1200"/>
              </a:spcAft>
              <a:buClr>
                <a:srgbClr val="0074BD"/>
              </a:buClr>
            </a:pPr>
            <a:r>
              <a:rPr lang="en-US" sz="3500" dirty="0">
                <a:latin typeface="Arial" panose="020B0604020202020204" pitchFamily="34" charset="0"/>
                <a:cs typeface="Arial" panose="020B0604020202020204" pitchFamily="34" charset="0"/>
              </a:rPr>
              <a:t>Help a loved one with errands, tasks, or medical needs?</a:t>
            </a:r>
          </a:p>
        </p:txBody>
      </p:sp>
      <p:sp>
        <p:nvSpPr>
          <p:cNvPr id="16" name="TextBox 15">
            <a:extLst>
              <a:ext uri="{FF2B5EF4-FFF2-40B4-BE49-F238E27FC236}">
                <a16:creationId xmlns:a16="http://schemas.microsoft.com/office/drawing/2014/main" id="{1E2B5BA7-E918-0611-C5BD-5C76121A9AEC}"/>
              </a:ext>
            </a:extLst>
          </p:cNvPr>
          <p:cNvSpPr txBox="1">
            <a:spLocks noGrp="1" noRot="1" noMove="1" noResize="1" noEditPoints="1" noAdjustHandles="1" noChangeArrowheads="1" noChangeShapeType="1"/>
          </p:cNvSpPr>
          <p:nvPr/>
        </p:nvSpPr>
        <p:spPr>
          <a:xfrm>
            <a:off x="7280803" y="10501943"/>
            <a:ext cx="4234257" cy="1821192"/>
          </a:xfrm>
          <a:prstGeom prst="rect">
            <a:avLst/>
          </a:prstGeom>
          <a:noFill/>
        </p:spPr>
        <p:txBody>
          <a:bodyPr wrap="square" lIns="0" tIns="0" rIns="0" bIns="0" rtlCol="0">
            <a:noAutofit/>
          </a:bodyPr>
          <a:lstStyle/>
          <a:p>
            <a:pPr>
              <a:lnSpc>
                <a:spcPct val="110000"/>
              </a:lnSpc>
              <a:spcAft>
                <a:spcPts val="1200"/>
              </a:spcAft>
              <a:buClr>
                <a:srgbClr val="0074BD"/>
              </a:buClr>
            </a:pPr>
            <a:r>
              <a:rPr lang="en-US" sz="3500" dirty="0">
                <a:latin typeface="Arial" panose="020B0604020202020204" pitchFamily="34" charset="0"/>
                <a:cs typeface="Arial" panose="020B0604020202020204" pitchFamily="34" charset="0"/>
              </a:rPr>
              <a:t>Manage groceries, appointments, or insurance?</a:t>
            </a:r>
          </a:p>
        </p:txBody>
      </p:sp>
      <p:sp>
        <p:nvSpPr>
          <p:cNvPr id="17" name="TextBox 16">
            <a:extLst>
              <a:ext uri="{FF2B5EF4-FFF2-40B4-BE49-F238E27FC236}">
                <a16:creationId xmlns:a16="http://schemas.microsoft.com/office/drawing/2014/main" id="{076E49A0-BBB7-AB07-C9C5-8C3CA4B526BF}"/>
              </a:ext>
            </a:extLst>
          </p:cNvPr>
          <p:cNvSpPr txBox="1">
            <a:spLocks noGrp="1" noRot="1" noMove="1" noResize="1" noEditPoints="1" noAdjustHandles="1" noChangeArrowheads="1" noChangeShapeType="1"/>
          </p:cNvSpPr>
          <p:nvPr/>
        </p:nvSpPr>
        <p:spPr>
          <a:xfrm>
            <a:off x="12568731" y="10540043"/>
            <a:ext cx="3007967" cy="2193332"/>
          </a:xfrm>
          <a:prstGeom prst="rect">
            <a:avLst/>
          </a:prstGeom>
          <a:noFill/>
        </p:spPr>
        <p:txBody>
          <a:bodyPr wrap="square" lIns="0" tIns="0" rIns="0" bIns="0" rtlCol="0">
            <a:noAutofit/>
          </a:bodyPr>
          <a:lstStyle/>
          <a:p>
            <a:pPr>
              <a:lnSpc>
                <a:spcPct val="110000"/>
              </a:lnSpc>
              <a:spcAft>
                <a:spcPts val="3000"/>
              </a:spcAft>
              <a:buClr>
                <a:srgbClr val="0074BD"/>
              </a:buClr>
            </a:pPr>
            <a:r>
              <a:rPr lang="en-US" sz="3500" dirty="0">
                <a:latin typeface="Arial" panose="020B0604020202020204" pitchFamily="34" charset="0"/>
                <a:cs typeface="Arial" panose="020B0604020202020204" pitchFamily="34" charset="0"/>
              </a:rPr>
              <a:t>Coordinate care from near or far?</a:t>
            </a:r>
          </a:p>
        </p:txBody>
      </p:sp>
      <p:cxnSp>
        <p:nvCxnSpPr>
          <p:cNvPr id="20" name="Straight Connector 19">
            <a:extLst>
              <a:ext uri="{FF2B5EF4-FFF2-40B4-BE49-F238E27FC236}">
                <a16:creationId xmlns:a16="http://schemas.microsoft.com/office/drawing/2014/main" id="{8B7279D2-24D4-9493-1741-3C1F4EACCFA3}"/>
              </a:ext>
            </a:extLst>
          </p:cNvPr>
          <p:cNvCxnSpPr>
            <a:cxnSpLocks noGrp="1" noRot="1" noMove="1" noResize="1" noEditPoints="1" noAdjustHandles="1" noChangeArrowheads="1" noChangeShapeType="1"/>
          </p:cNvCxnSpPr>
          <p:nvPr/>
        </p:nvCxnSpPr>
        <p:spPr>
          <a:xfrm flipV="1">
            <a:off x="6390167" y="10536866"/>
            <a:ext cx="0" cy="1658679"/>
          </a:xfrm>
          <a:prstGeom prst="line">
            <a:avLst/>
          </a:prstGeom>
          <a:ln>
            <a:solidFill>
              <a:srgbClr val="0074BD"/>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EBB98B3-4E85-62C7-95FE-611EA6758649}"/>
              </a:ext>
            </a:extLst>
          </p:cNvPr>
          <p:cNvCxnSpPr>
            <a:cxnSpLocks noGrp="1" noRot="1" noMove="1" noResize="1" noEditPoints="1" noAdjustHandles="1" noChangeArrowheads="1" noChangeShapeType="1"/>
          </p:cNvCxnSpPr>
          <p:nvPr/>
        </p:nvCxnSpPr>
        <p:spPr>
          <a:xfrm flipV="1">
            <a:off x="11858846" y="10561675"/>
            <a:ext cx="0" cy="1658679"/>
          </a:xfrm>
          <a:prstGeom prst="line">
            <a:avLst/>
          </a:prstGeom>
          <a:ln>
            <a:solidFill>
              <a:srgbClr val="0074BD"/>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575D34F3-93A2-57C8-AAB2-08D9A1521577}"/>
              </a:ext>
            </a:extLst>
          </p:cNvPr>
          <p:cNvPicPr>
            <a:picLocks noGrp="1" noRot="1" noChangeAspect="1" noMove="1" noResize="1" noEditPoints="1" noAdjustHandles="1" noChangeArrowheads="1" noChangeShapeType="1" noCrop="1"/>
          </p:cNvPicPr>
          <p:nvPr/>
        </p:nvPicPr>
        <p:blipFill>
          <a:blip r:embed="rId4"/>
          <a:srcRect r="97375" b="98049"/>
          <a:stretch>
            <a:fillRect/>
          </a:stretch>
        </p:blipFill>
        <p:spPr>
          <a:xfrm>
            <a:off x="38100" y="38100"/>
            <a:ext cx="454025" cy="444500"/>
          </a:xfrm>
          <a:prstGeom prst="rect">
            <a:avLst/>
          </a:prstGeom>
        </p:spPr>
      </p:pic>
      <p:pic>
        <p:nvPicPr>
          <p:cNvPr id="12" name="Picture 11">
            <a:extLst>
              <a:ext uri="{FF2B5EF4-FFF2-40B4-BE49-F238E27FC236}">
                <a16:creationId xmlns:a16="http://schemas.microsoft.com/office/drawing/2014/main" id="{508BBA4E-2C48-2A38-421F-8269A2A1CFC4}"/>
              </a:ext>
            </a:extLst>
          </p:cNvPr>
          <p:cNvPicPr>
            <a:picLocks noGrp="1" noRot="1" noChangeAspect="1" noMove="1" noResize="1" noEditPoints="1" noAdjustHandles="1" noChangeArrowheads="1" noChangeShapeType="1" noCrop="1"/>
          </p:cNvPicPr>
          <p:nvPr/>
        </p:nvPicPr>
        <p:blipFill>
          <a:blip r:embed="rId4"/>
          <a:srcRect l="97449" b="98077"/>
          <a:stretch>
            <a:fillRect/>
          </a:stretch>
        </p:blipFill>
        <p:spPr>
          <a:xfrm>
            <a:off x="16894175" y="38101"/>
            <a:ext cx="441324" cy="438150"/>
          </a:xfrm>
          <a:prstGeom prst="rect">
            <a:avLst/>
          </a:prstGeom>
        </p:spPr>
      </p:pic>
      <p:pic>
        <p:nvPicPr>
          <p:cNvPr id="18" name="Picture 17">
            <a:extLst>
              <a:ext uri="{FF2B5EF4-FFF2-40B4-BE49-F238E27FC236}">
                <a16:creationId xmlns:a16="http://schemas.microsoft.com/office/drawing/2014/main" id="{04362C51-F778-F1CF-C59B-9E3F1B7A4F67}"/>
              </a:ext>
            </a:extLst>
          </p:cNvPr>
          <p:cNvPicPr>
            <a:picLocks noGrp="1" noRot="1" noChangeAspect="1" noMove="1" noResize="1" noEditPoints="1" noAdjustHandles="1" noChangeArrowheads="1" noChangeShapeType="1" noCrop="1"/>
          </p:cNvPicPr>
          <p:nvPr/>
        </p:nvPicPr>
        <p:blipFill>
          <a:blip r:embed="rId4"/>
          <a:srcRect t="98063" r="97449"/>
          <a:stretch>
            <a:fillRect/>
          </a:stretch>
        </p:blipFill>
        <p:spPr>
          <a:xfrm>
            <a:off x="38100" y="22380574"/>
            <a:ext cx="441325" cy="441325"/>
          </a:xfrm>
          <a:prstGeom prst="rect">
            <a:avLst/>
          </a:prstGeom>
        </p:spPr>
      </p:pic>
      <p:pic>
        <p:nvPicPr>
          <p:cNvPr id="22" name="Picture 21">
            <a:extLst>
              <a:ext uri="{FF2B5EF4-FFF2-40B4-BE49-F238E27FC236}">
                <a16:creationId xmlns:a16="http://schemas.microsoft.com/office/drawing/2014/main" id="{F9EF7F1D-5C57-4A69-E1FA-05AEDF7FADC1}"/>
              </a:ext>
            </a:extLst>
          </p:cNvPr>
          <p:cNvPicPr>
            <a:picLocks noGrp="1" noRot="1" noChangeAspect="1" noMove="1" noResize="1" noEditPoints="1" noAdjustHandles="1" noChangeArrowheads="1" noChangeShapeType="1" noCrop="1"/>
          </p:cNvPicPr>
          <p:nvPr/>
        </p:nvPicPr>
        <p:blipFill>
          <a:blip r:embed="rId4"/>
          <a:srcRect l="97394" t="98049"/>
          <a:stretch>
            <a:fillRect/>
          </a:stretch>
        </p:blipFill>
        <p:spPr>
          <a:xfrm>
            <a:off x="16884650" y="22377400"/>
            <a:ext cx="450850" cy="444500"/>
          </a:xfrm>
          <a:prstGeom prst="rect">
            <a:avLst/>
          </a:prstGeom>
        </p:spPr>
      </p:pic>
    </p:spTree>
    <p:extLst>
      <p:ext uri="{BB962C8B-B14F-4D97-AF65-F5344CB8AC3E}">
        <p14:creationId xmlns:p14="http://schemas.microsoft.com/office/powerpoint/2010/main" val="242939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9B772-F891-FB17-5919-4E641152914B}"/>
            </a:ext>
          </a:extLst>
        </p:cNvPr>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150713E9-F59A-FA5D-484A-E82F8672266D}"/>
              </a:ext>
            </a:extLst>
          </p:cNvPr>
          <p:cNvSpPr>
            <a:spLocks noGrp="1"/>
          </p:cNvSpPr>
          <p:nvPr>
            <p:ph type="pic" sz="quarter" idx="10"/>
          </p:nvPr>
        </p:nvSpPr>
        <p:spPr/>
        <p:txBody>
          <a:bodyPr/>
          <a:lstStyle/>
          <a:p>
            <a:endParaRPr lang="en-US"/>
          </a:p>
        </p:txBody>
      </p:sp>
      <p:sp>
        <p:nvSpPr>
          <p:cNvPr id="4" name="TextBox 3">
            <a:extLst>
              <a:ext uri="{FF2B5EF4-FFF2-40B4-BE49-F238E27FC236}">
                <a16:creationId xmlns:a16="http://schemas.microsoft.com/office/drawing/2014/main" id="{CC11457B-A879-CE77-0B8F-5954E971C337}"/>
              </a:ext>
            </a:extLst>
          </p:cNvPr>
          <p:cNvSpPr txBox="1">
            <a:spLocks noGrp="1" noRot="1" noMove="1" noResize="1" noEditPoints="1" noAdjustHandles="1" noChangeArrowheads="1" noChangeShapeType="1"/>
          </p:cNvSpPr>
          <p:nvPr/>
        </p:nvSpPr>
        <p:spPr>
          <a:xfrm>
            <a:off x="1685863" y="9389068"/>
            <a:ext cx="7580801" cy="802682"/>
          </a:xfrm>
          <a:prstGeom prst="rect">
            <a:avLst/>
          </a:prstGeom>
          <a:noFill/>
        </p:spPr>
        <p:txBody>
          <a:bodyPr wrap="square" lIns="0" tIns="0" rIns="0" bIns="0" rtlCol="0">
            <a:noAutofit/>
          </a:bodyPr>
          <a:lstStyle/>
          <a:p>
            <a:pPr>
              <a:lnSpc>
                <a:spcPct val="110000"/>
              </a:lnSpc>
              <a:spcAft>
                <a:spcPts val="1200"/>
              </a:spcAft>
            </a:pPr>
            <a:r>
              <a:rPr lang="en-US" sz="4600" b="1" dirty="0">
                <a:solidFill>
                  <a:srgbClr val="0074BD"/>
                </a:solidFill>
                <a:latin typeface="Arial" panose="020B0604020202020204" pitchFamily="34" charset="0"/>
                <a:cs typeface="Arial" panose="020B0604020202020204" pitchFamily="34" charset="0"/>
              </a:rPr>
              <a:t>Do you:</a:t>
            </a:r>
            <a:endParaRPr lang="en-US" sz="4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E6194F-66D3-67A9-76A7-250789634B14}"/>
              </a:ext>
            </a:extLst>
          </p:cNvPr>
          <p:cNvSpPr txBox="1">
            <a:spLocks noGrp="1" noRot="1" noMove="1" noResize="1" noEditPoints="1" noAdjustHandles="1" noChangeArrowheads="1" noChangeShapeType="1"/>
          </p:cNvSpPr>
          <p:nvPr/>
        </p:nvSpPr>
        <p:spPr>
          <a:xfrm>
            <a:off x="2471827" y="15583443"/>
            <a:ext cx="12318061" cy="2034707"/>
          </a:xfrm>
          <a:prstGeom prst="rect">
            <a:avLst/>
          </a:prstGeom>
          <a:noFill/>
        </p:spPr>
        <p:txBody>
          <a:bodyPr wrap="square" lIns="0" tIns="0" rIns="0" bIns="0" rtlCol="0">
            <a:noAutofit/>
          </a:bodyPr>
          <a:lstStyle/>
          <a:p>
            <a:pPr>
              <a:lnSpc>
                <a:spcPct val="110000"/>
              </a:lnSpc>
              <a:spcAft>
                <a:spcPts val="1200"/>
              </a:spcAft>
            </a:pPr>
            <a:r>
              <a:rPr lang="en-US" sz="3800" b="1" dirty="0">
                <a:solidFill>
                  <a:srgbClr val="7030A0"/>
                </a:solidFill>
                <a:latin typeface="Arial" panose="020B0604020202020204" pitchFamily="34" charset="0"/>
                <a:cs typeface="Arial" panose="020B0604020202020204" pitchFamily="34" charset="0"/>
              </a:rPr>
              <a:t>Caregiving is love in action. But it’s also hard work. And you don’t have to do it alone.</a:t>
            </a:r>
          </a:p>
          <a:p>
            <a:pPr>
              <a:lnSpc>
                <a:spcPct val="110000"/>
              </a:lnSpc>
              <a:spcAft>
                <a:spcPts val="1200"/>
              </a:spcAft>
            </a:pPr>
            <a:r>
              <a:rPr lang="en-US" sz="3300" dirty="0">
                <a:latin typeface="Arial" panose="020B0604020202020204" pitchFamily="34" charset="0"/>
                <a:cs typeface="Arial" panose="020B0604020202020204" pitchFamily="34" charset="0"/>
              </a:rPr>
              <a:t>Many services are free or low-cost. </a:t>
            </a:r>
          </a:p>
        </p:txBody>
      </p:sp>
      <p:sp>
        <p:nvSpPr>
          <p:cNvPr id="8" name="Rectangle 7">
            <a:extLst>
              <a:ext uri="{FF2B5EF4-FFF2-40B4-BE49-F238E27FC236}">
                <a16:creationId xmlns:a16="http://schemas.microsoft.com/office/drawing/2014/main" id="{F9532A1A-F35C-52EE-CEA9-40100A3F5A33}"/>
              </a:ext>
            </a:extLst>
          </p:cNvPr>
          <p:cNvSpPr>
            <a:spLocks noChangeAspect="1"/>
          </p:cNvSpPr>
          <p:nvPr/>
        </p:nvSpPr>
        <p:spPr>
          <a:xfrm>
            <a:off x="2469908" y="18589085"/>
            <a:ext cx="2326575" cy="2326575"/>
          </a:xfrm>
          <a:prstGeom prst="rect">
            <a:avLst/>
          </a:prstGeom>
          <a:noFill/>
          <a:ln w="889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INSERT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QR CODE</a:t>
            </a:r>
          </a:p>
        </p:txBody>
      </p:sp>
      <p:sp>
        <p:nvSpPr>
          <p:cNvPr id="9" name="TextBox 8">
            <a:extLst>
              <a:ext uri="{FF2B5EF4-FFF2-40B4-BE49-F238E27FC236}">
                <a16:creationId xmlns:a16="http://schemas.microsoft.com/office/drawing/2014/main" id="{37C63CF3-05AB-37E6-FD55-735BF87D9945}"/>
              </a:ext>
            </a:extLst>
          </p:cNvPr>
          <p:cNvSpPr txBox="1">
            <a:spLocks noGrp="1" noRot="1" noMove="1" noResize="1" noEditPoints="1" noAdjustHandles="1" noChangeArrowheads="1" noChangeShapeType="1"/>
          </p:cNvSpPr>
          <p:nvPr/>
        </p:nvSpPr>
        <p:spPr>
          <a:xfrm>
            <a:off x="5362697" y="18544479"/>
            <a:ext cx="5164054" cy="2430965"/>
          </a:xfrm>
          <a:prstGeom prst="rect">
            <a:avLst/>
          </a:prstGeom>
          <a:noFill/>
        </p:spPr>
        <p:txBody>
          <a:bodyPr wrap="square" lIns="0" tIns="0" rIns="0" bIns="0" anchor="ctr">
            <a:noAutofit/>
          </a:bodyPr>
          <a:lstStyle/>
          <a:p>
            <a:pPr>
              <a:lnSpc>
                <a:spcPct val="120000"/>
              </a:lnSpc>
              <a:spcAft>
                <a:spcPts val="400"/>
              </a:spcAft>
            </a:pPr>
            <a:r>
              <a:rPr lang="en-US" sz="3000" b="1" dirty="0">
                <a:latin typeface="Arial" panose="020B0604020202020204" pitchFamily="34" charset="0"/>
                <a:cs typeface="Arial" panose="020B0604020202020204" pitchFamily="34" charset="0"/>
              </a:rPr>
              <a:t>Take the first step:</a:t>
            </a:r>
          </a:p>
          <a:p>
            <a:pPr>
              <a:lnSpc>
                <a:spcPct val="120000"/>
              </a:lnSpc>
            </a:pPr>
            <a:r>
              <a:rPr lang="en-US" sz="3000" dirty="0">
                <a:latin typeface="Arial" panose="020B0604020202020204" pitchFamily="34" charset="0"/>
                <a:cs typeface="Arial" panose="020B0604020202020204" pitchFamily="34" charset="0"/>
              </a:rPr>
              <a:t>Call: </a:t>
            </a:r>
            <a:r>
              <a:rPr lang="en-US" sz="3000" b="1" dirty="0">
                <a:solidFill>
                  <a:srgbClr val="7030A0"/>
                </a:solidFill>
                <a:latin typeface="Arial" panose="020B0604020202020204" pitchFamily="34" charset="0"/>
                <a:cs typeface="Arial" panose="020B0604020202020204" pitchFamily="34" charset="0"/>
              </a:rPr>
              <a:t>[###-###-####]</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Visit: </a:t>
            </a:r>
            <a:r>
              <a:rPr lang="en-US" sz="3000" b="1" dirty="0">
                <a:solidFill>
                  <a:srgbClr val="7030A0"/>
                </a:solidFill>
                <a:latin typeface="Arial" panose="020B0604020202020204" pitchFamily="34" charset="0"/>
                <a:cs typeface="Arial" panose="020B0604020202020204" pitchFamily="34" charset="0"/>
              </a:rPr>
              <a:t>[Website URL]</a:t>
            </a:r>
          </a:p>
        </p:txBody>
      </p:sp>
      <p:sp>
        <p:nvSpPr>
          <p:cNvPr id="10" name="Rectangle 9">
            <a:extLst>
              <a:ext uri="{FF2B5EF4-FFF2-40B4-BE49-F238E27FC236}">
                <a16:creationId xmlns:a16="http://schemas.microsoft.com/office/drawing/2014/main" id="{1FB22F47-9356-7BA9-23C5-E0E4A9625ABE}"/>
              </a:ext>
            </a:extLst>
          </p:cNvPr>
          <p:cNvSpPr/>
          <p:nvPr/>
        </p:nvSpPr>
        <p:spPr>
          <a:xfrm>
            <a:off x="11028556" y="19012831"/>
            <a:ext cx="3746810" cy="1578499"/>
          </a:xfrm>
          <a:prstGeom prst="rect">
            <a:avLst/>
          </a:prstGeom>
          <a:noFill/>
          <a:ln w="889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 INSERT LOGO HERE ]</a:t>
            </a:r>
          </a:p>
        </p:txBody>
      </p:sp>
      <p:sp>
        <p:nvSpPr>
          <p:cNvPr id="6" name="Freeform 5">
            <a:extLst>
              <a:ext uri="{FF2B5EF4-FFF2-40B4-BE49-F238E27FC236}">
                <a16:creationId xmlns:a16="http://schemas.microsoft.com/office/drawing/2014/main" id="{D0C57AD9-5C0A-591B-240F-22AC4DB16BCA}"/>
              </a:ext>
            </a:extLst>
          </p:cNvPr>
          <p:cNvSpPr>
            <a:spLocks noGrp="1" noRot="1" noMove="1" noResize="1" noEditPoints="1" noAdjustHandles="1" noChangeArrowheads="1" noChangeShapeType="1"/>
          </p:cNvSpPr>
          <p:nvPr/>
        </p:nvSpPr>
        <p:spPr>
          <a:xfrm>
            <a:off x="342901" y="342901"/>
            <a:ext cx="9801056" cy="8031666"/>
          </a:xfrm>
          <a:custGeom>
            <a:avLst/>
            <a:gdLst>
              <a:gd name="connsiteX0" fmla="*/ 0 w 4530476"/>
              <a:gd name="connsiteY0" fmla="*/ 0 h 3503365"/>
              <a:gd name="connsiteX1" fmla="*/ 3263088 w 4530476"/>
              <a:gd name="connsiteY1" fmla="*/ 0 h 3503365"/>
              <a:gd name="connsiteX2" fmla="*/ 3267957 w 4530476"/>
              <a:gd name="connsiteY2" fmla="*/ 8470 h 3503365"/>
              <a:gd name="connsiteX3" fmla="*/ 4518413 w 4530476"/>
              <a:gd name="connsiteY3" fmla="*/ 3435819 h 3503365"/>
              <a:gd name="connsiteX4" fmla="*/ 4530476 w 4530476"/>
              <a:gd name="connsiteY4" fmla="*/ 3503365 h 3503365"/>
              <a:gd name="connsiteX5" fmla="*/ 0 w 4530476"/>
              <a:gd name="connsiteY5" fmla="*/ 3503365 h 350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476" h="3503365">
                <a:moveTo>
                  <a:pt x="0" y="0"/>
                </a:moveTo>
                <a:lnTo>
                  <a:pt x="3263088" y="0"/>
                </a:lnTo>
                <a:lnTo>
                  <a:pt x="3267957" y="8470"/>
                </a:lnTo>
                <a:cubicBezTo>
                  <a:pt x="3843285" y="1067551"/>
                  <a:pt x="4269497" y="2219394"/>
                  <a:pt x="4518413" y="3435819"/>
                </a:cubicBezTo>
                <a:lnTo>
                  <a:pt x="4530476" y="3503365"/>
                </a:lnTo>
                <a:lnTo>
                  <a:pt x="0" y="3503365"/>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685DBF31-C02F-AEBD-200F-04C6E5F571C7}"/>
              </a:ext>
            </a:extLst>
          </p:cNvPr>
          <p:cNvSpPr txBox="1">
            <a:spLocks noGrp="1" noRot="1" noMove="1" noResize="1" noEditPoints="1" noAdjustHandles="1" noChangeArrowheads="1" noChangeShapeType="1"/>
          </p:cNvSpPr>
          <p:nvPr/>
        </p:nvSpPr>
        <p:spPr>
          <a:xfrm>
            <a:off x="1697739" y="2614229"/>
            <a:ext cx="6163153" cy="3388551"/>
          </a:xfrm>
          <a:prstGeom prst="rect">
            <a:avLst/>
          </a:prstGeom>
          <a:noFill/>
        </p:spPr>
        <p:txBody>
          <a:bodyPr wrap="square" lIns="0" tIns="0" rIns="0" bIns="0" rtlCol="0">
            <a:noAutofit/>
          </a:bodyPr>
          <a:lstStyle/>
          <a:p>
            <a:pPr>
              <a:lnSpc>
                <a:spcPct val="95000"/>
              </a:lnSpc>
            </a:pPr>
            <a:r>
              <a:rPr lang="en-US" sz="6800" b="1" dirty="0">
                <a:solidFill>
                  <a:schemeClr val="bg1"/>
                </a:solidFill>
                <a:latin typeface="Arial" panose="020B0604020202020204" pitchFamily="34" charset="0"/>
                <a:cs typeface="Arial" panose="020B0604020202020204" pitchFamily="34" charset="0"/>
              </a:rPr>
              <a:t>You Might Be a Caregiver — </a:t>
            </a:r>
            <a:r>
              <a:rPr lang="en-US" sz="6800" b="1" dirty="0">
                <a:solidFill>
                  <a:srgbClr val="F7F2BF"/>
                </a:solidFill>
                <a:latin typeface="Arial" panose="020B0604020202020204" pitchFamily="34" charset="0"/>
                <a:cs typeface="Arial" panose="020B0604020202020204" pitchFamily="34" charset="0"/>
              </a:rPr>
              <a:t>And Support Is Here for You</a:t>
            </a:r>
          </a:p>
        </p:txBody>
      </p:sp>
      <p:sp>
        <p:nvSpPr>
          <p:cNvPr id="19" name="TextBox 18">
            <a:extLst>
              <a:ext uri="{FF2B5EF4-FFF2-40B4-BE49-F238E27FC236}">
                <a16:creationId xmlns:a16="http://schemas.microsoft.com/office/drawing/2014/main" id="{E75D226C-A384-96D9-21B1-8CD52F82F557}"/>
              </a:ext>
            </a:extLst>
          </p:cNvPr>
          <p:cNvSpPr txBox="1">
            <a:spLocks noGrp="1" noRot="1" noMove="1" noResize="1" noEditPoints="1" noAdjustHandles="1" noChangeArrowheads="1" noChangeShapeType="1"/>
          </p:cNvSpPr>
          <p:nvPr/>
        </p:nvSpPr>
        <p:spPr>
          <a:xfrm>
            <a:off x="1685863" y="12935924"/>
            <a:ext cx="8779425" cy="841745"/>
          </a:xfrm>
          <a:prstGeom prst="rect">
            <a:avLst/>
          </a:prstGeom>
          <a:noFill/>
        </p:spPr>
        <p:txBody>
          <a:bodyPr wrap="square" lIns="0" tIns="0" rIns="0" bIns="0" rtlCol="0">
            <a:noAutofit/>
          </a:bodyPr>
          <a:lstStyle/>
          <a:p>
            <a:pPr>
              <a:lnSpc>
                <a:spcPct val="110000"/>
              </a:lnSpc>
              <a:spcAft>
                <a:spcPts val="1200"/>
              </a:spcAft>
            </a:pPr>
            <a:r>
              <a:rPr lang="en-US" sz="4600" b="1" dirty="0">
                <a:solidFill>
                  <a:srgbClr val="0074BD"/>
                </a:solidFill>
                <a:latin typeface="Arial" panose="020B0604020202020204" pitchFamily="34" charset="0"/>
                <a:cs typeface="Arial" panose="020B0604020202020204" pitchFamily="34" charset="0"/>
              </a:rPr>
              <a:t>If yes, you’re a caregiver.</a:t>
            </a:r>
          </a:p>
        </p:txBody>
      </p:sp>
      <p:sp>
        <p:nvSpPr>
          <p:cNvPr id="15" name="TextBox 14">
            <a:extLst>
              <a:ext uri="{FF2B5EF4-FFF2-40B4-BE49-F238E27FC236}">
                <a16:creationId xmlns:a16="http://schemas.microsoft.com/office/drawing/2014/main" id="{D3B589DD-1452-EBE0-D916-3F6F0F3F811C}"/>
              </a:ext>
            </a:extLst>
          </p:cNvPr>
          <p:cNvSpPr txBox="1">
            <a:spLocks noGrp="1" noRot="1" noMove="1" noResize="1" noEditPoints="1" noAdjustHandles="1" noChangeArrowheads="1" noChangeShapeType="1"/>
          </p:cNvSpPr>
          <p:nvPr/>
        </p:nvSpPr>
        <p:spPr>
          <a:xfrm>
            <a:off x="1685862" y="10501943"/>
            <a:ext cx="4181092" cy="2193332"/>
          </a:xfrm>
          <a:prstGeom prst="rect">
            <a:avLst/>
          </a:prstGeom>
          <a:noFill/>
        </p:spPr>
        <p:txBody>
          <a:bodyPr wrap="square" lIns="0" tIns="0" rIns="0" bIns="0" rtlCol="0">
            <a:noAutofit/>
          </a:bodyPr>
          <a:lstStyle/>
          <a:p>
            <a:pPr>
              <a:lnSpc>
                <a:spcPct val="110000"/>
              </a:lnSpc>
              <a:spcAft>
                <a:spcPts val="1200"/>
              </a:spcAft>
              <a:buClr>
                <a:srgbClr val="0074BD"/>
              </a:buClr>
            </a:pPr>
            <a:r>
              <a:rPr lang="en-US" sz="3500" dirty="0">
                <a:latin typeface="Arial" panose="020B0604020202020204" pitchFamily="34" charset="0"/>
                <a:cs typeface="Arial" panose="020B0604020202020204" pitchFamily="34" charset="0"/>
              </a:rPr>
              <a:t>Help a loved one with errands, tasks, or medical needs?</a:t>
            </a:r>
          </a:p>
        </p:txBody>
      </p:sp>
      <p:sp>
        <p:nvSpPr>
          <p:cNvPr id="16" name="TextBox 15">
            <a:extLst>
              <a:ext uri="{FF2B5EF4-FFF2-40B4-BE49-F238E27FC236}">
                <a16:creationId xmlns:a16="http://schemas.microsoft.com/office/drawing/2014/main" id="{B30BB231-E871-DA39-E3DB-B33246CBC7F6}"/>
              </a:ext>
            </a:extLst>
          </p:cNvPr>
          <p:cNvSpPr txBox="1">
            <a:spLocks noGrp="1" noRot="1" noMove="1" noResize="1" noEditPoints="1" noAdjustHandles="1" noChangeArrowheads="1" noChangeShapeType="1"/>
          </p:cNvSpPr>
          <p:nvPr/>
        </p:nvSpPr>
        <p:spPr>
          <a:xfrm>
            <a:off x="7280803" y="10501943"/>
            <a:ext cx="4234257" cy="1821192"/>
          </a:xfrm>
          <a:prstGeom prst="rect">
            <a:avLst/>
          </a:prstGeom>
          <a:noFill/>
        </p:spPr>
        <p:txBody>
          <a:bodyPr wrap="square" lIns="0" tIns="0" rIns="0" bIns="0" rtlCol="0">
            <a:noAutofit/>
          </a:bodyPr>
          <a:lstStyle/>
          <a:p>
            <a:pPr>
              <a:lnSpc>
                <a:spcPct val="110000"/>
              </a:lnSpc>
              <a:spcAft>
                <a:spcPts val="1200"/>
              </a:spcAft>
              <a:buClr>
                <a:srgbClr val="0074BD"/>
              </a:buClr>
            </a:pPr>
            <a:r>
              <a:rPr lang="en-US" sz="3500" dirty="0">
                <a:latin typeface="Arial" panose="020B0604020202020204" pitchFamily="34" charset="0"/>
                <a:cs typeface="Arial" panose="020B0604020202020204" pitchFamily="34" charset="0"/>
              </a:rPr>
              <a:t>Manage groceries, appointments, or insurance?</a:t>
            </a:r>
          </a:p>
        </p:txBody>
      </p:sp>
      <p:sp>
        <p:nvSpPr>
          <p:cNvPr id="17" name="TextBox 16">
            <a:extLst>
              <a:ext uri="{FF2B5EF4-FFF2-40B4-BE49-F238E27FC236}">
                <a16:creationId xmlns:a16="http://schemas.microsoft.com/office/drawing/2014/main" id="{0FD25A36-667C-D7BC-479C-B59FA8F6FE2F}"/>
              </a:ext>
            </a:extLst>
          </p:cNvPr>
          <p:cNvSpPr txBox="1">
            <a:spLocks noGrp="1" noRot="1" noMove="1" noResize="1" noEditPoints="1" noAdjustHandles="1" noChangeArrowheads="1" noChangeShapeType="1"/>
          </p:cNvSpPr>
          <p:nvPr/>
        </p:nvSpPr>
        <p:spPr>
          <a:xfrm>
            <a:off x="12568731" y="10540043"/>
            <a:ext cx="3007967" cy="2193332"/>
          </a:xfrm>
          <a:prstGeom prst="rect">
            <a:avLst/>
          </a:prstGeom>
          <a:noFill/>
        </p:spPr>
        <p:txBody>
          <a:bodyPr wrap="square" lIns="0" tIns="0" rIns="0" bIns="0" rtlCol="0">
            <a:noAutofit/>
          </a:bodyPr>
          <a:lstStyle/>
          <a:p>
            <a:pPr>
              <a:lnSpc>
                <a:spcPct val="110000"/>
              </a:lnSpc>
              <a:spcAft>
                <a:spcPts val="3000"/>
              </a:spcAft>
              <a:buClr>
                <a:srgbClr val="0074BD"/>
              </a:buClr>
            </a:pPr>
            <a:r>
              <a:rPr lang="en-US" sz="3500" dirty="0">
                <a:latin typeface="Arial" panose="020B0604020202020204" pitchFamily="34" charset="0"/>
                <a:cs typeface="Arial" panose="020B0604020202020204" pitchFamily="34" charset="0"/>
              </a:rPr>
              <a:t>Coordinate care from near or far?</a:t>
            </a:r>
          </a:p>
        </p:txBody>
      </p:sp>
      <p:cxnSp>
        <p:nvCxnSpPr>
          <p:cNvPr id="20" name="Straight Connector 19">
            <a:extLst>
              <a:ext uri="{FF2B5EF4-FFF2-40B4-BE49-F238E27FC236}">
                <a16:creationId xmlns:a16="http://schemas.microsoft.com/office/drawing/2014/main" id="{A866880D-ACB8-3933-E577-285D682E4772}"/>
              </a:ext>
            </a:extLst>
          </p:cNvPr>
          <p:cNvCxnSpPr>
            <a:cxnSpLocks noGrp="1" noRot="1" noMove="1" noResize="1" noEditPoints="1" noAdjustHandles="1" noChangeArrowheads="1" noChangeShapeType="1"/>
          </p:cNvCxnSpPr>
          <p:nvPr/>
        </p:nvCxnSpPr>
        <p:spPr>
          <a:xfrm flipV="1">
            <a:off x="6390167" y="10536866"/>
            <a:ext cx="0" cy="1658679"/>
          </a:xfrm>
          <a:prstGeom prst="line">
            <a:avLst/>
          </a:prstGeom>
          <a:ln>
            <a:solidFill>
              <a:srgbClr val="0074BD"/>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A648FD3-4567-E1BC-FAB7-39C7F955C475}"/>
              </a:ext>
            </a:extLst>
          </p:cNvPr>
          <p:cNvCxnSpPr>
            <a:cxnSpLocks noGrp="1" noRot="1" noMove="1" noResize="1" noEditPoints="1" noAdjustHandles="1" noChangeArrowheads="1" noChangeShapeType="1"/>
          </p:cNvCxnSpPr>
          <p:nvPr/>
        </p:nvCxnSpPr>
        <p:spPr>
          <a:xfrm flipV="1">
            <a:off x="11858846" y="10561675"/>
            <a:ext cx="0" cy="1658679"/>
          </a:xfrm>
          <a:prstGeom prst="line">
            <a:avLst/>
          </a:prstGeom>
          <a:ln>
            <a:solidFill>
              <a:srgbClr val="0074BD"/>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5ED6B661-587F-81E0-4DBA-78BC6311CB96}"/>
              </a:ext>
            </a:extLst>
          </p:cNvPr>
          <p:cNvPicPr>
            <a:picLocks noGrp="1" noRot="1" noChangeAspect="1" noMove="1" noResize="1" noEditPoints="1" noAdjustHandles="1" noChangeArrowheads="1" noChangeShapeType="1" noCrop="1"/>
          </p:cNvPicPr>
          <p:nvPr/>
        </p:nvPicPr>
        <p:blipFill>
          <a:blip r:embed="rId3"/>
          <a:srcRect r="97375" b="98049"/>
          <a:stretch>
            <a:fillRect/>
          </a:stretch>
        </p:blipFill>
        <p:spPr>
          <a:xfrm>
            <a:off x="38100" y="38100"/>
            <a:ext cx="454025" cy="444500"/>
          </a:xfrm>
          <a:prstGeom prst="rect">
            <a:avLst/>
          </a:prstGeom>
        </p:spPr>
      </p:pic>
      <p:pic>
        <p:nvPicPr>
          <p:cNvPr id="12" name="Picture 11">
            <a:extLst>
              <a:ext uri="{FF2B5EF4-FFF2-40B4-BE49-F238E27FC236}">
                <a16:creationId xmlns:a16="http://schemas.microsoft.com/office/drawing/2014/main" id="{2D78383C-ED05-CD84-3B6D-2DAE190203A5}"/>
              </a:ext>
            </a:extLst>
          </p:cNvPr>
          <p:cNvPicPr>
            <a:picLocks noGrp="1" noRot="1" noChangeAspect="1" noMove="1" noResize="1" noEditPoints="1" noAdjustHandles="1" noChangeArrowheads="1" noChangeShapeType="1" noCrop="1"/>
          </p:cNvPicPr>
          <p:nvPr/>
        </p:nvPicPr>
        <p:blipFill>
          <a:blip r:embed="rId3"/>
          <a:srcRect l="97449" b="98077"/>
          <a:stretch>
            <a:fillRect/>
          </a:stretch>
        </p:blipFill>
        <p:spPr>
          <a:xfrm>
            <a:off x="16894175" y="38101"/>
            <a:ext cx="441324" cy="438150"/>
          </a:xfrm>
          <a:prstGeom prst="rect">
            <a:avLst/>
          </a:prstGeom>
        </p:spPr>
      </p:pic>
      <p:pic>
        <p:nvPicPr>
          <p:cNvPr id="18" name="Picture 17">
            <a:extLst>
              <a:ext uri="{FF2B5EF4-FFF2-40B4-BE49-F238E27FC236}">
                <a16:creationId xmlns:a16="http://schemas.microsoft.com/office/drawing/2014/main" id="{D44EA4D6-0C33-E336-0AF3-FA2B748089EF}"/>
              </a:ext>
            </a:extLst>
          </p:cNvPr>
          <p:cNvPicPr>
            <a:picLocks noGrp="1" noRot="1" noChangeAspect="1" noMove="1" noResize="1" noEditPoints="1" noAdjustHandles="1" noChangeArrowheads="1" noChangeShapeType="1" noCrop="1"/>
          </p:cNvPicPr>
          <p:nvPr/>
        </p:nvPicPr>
        <p:blipFill>
          <a:blip r:embed="rId3"/>
          <a:srcRect t="98063" r="97449"/>
          <a:stretch>
            <a:fillRect/>
          </a:stretch>
        </p:blipFill>
        <p:spPr>
          <a:xfrm>
            <a:off x="38100" y="22380574"/>
            <a:ext cx="441325" cy="441325"/>
          </a:xfrm>
          <a:prstGeom prst="rect">
            <a:avLst/>
          </a:prstGeom>
        </p:spPr>
      </p:pic>
      <p:pic>
        <p:nvPicPr>
          <p:cNvPr id="22" name="Picture 21">
            <a:extLst>
              <a:ext uri="{FF2B5EF4-FFF2-40B4-BE49-F238E27FC236}">
                <a16:creationId xmlns:a16="http://schemas.microsoft.com/office/drawing/2014/main" id="{0422041A-95E4-077D-6AB6-6FE660E73FEA}"/>
              </a:ext>
            </a:extLst>
          </p:cNvPr>
          <p:cNvPicPr>
            <a:picLocks noGrp="1" noRot="1" noChangeAspect="1" noMove="1" noResize="1" noEditPoints="1" noAdjustHandles="1" noChangeArrowheads="1" noChangeShapeType="1" noCrop="1"/>
          </p:cNvPicPr>
          <p:nvPr/>
        </p:nvPicPr>
        <p:blipFill>
          <a:blip r:embed="rId3"/>
          <a:srcRect l="97394" t="98049"/>
          <a:stretch>
            <a:fillRect/>
          </a:stretch>
        </p:blipFill>
        <p:spPr>
          <a:xfrm>
            <a:off x="16884650" y="22377400"/>
            <a:ext cx="450850" cy="444500"/>
          </a:xfrm>
          <a:prstGeom prst="rect">
            <a:avLst/>
          </a:prstGeom>
        </p:spPr>
      </p:pic>
    </p:spTree>
    <p:extLst>
      <p:ext uri="{BB962C8B-B14F-4D97-AF65-F5344CB8AC3E}">
        <p14:creationId xmlns:p14="http://schemas.microsoft.com/office/powerpoint/2010/main" val="22875608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4ca7606-c918-4595-bd59-8c4ec440dd12" xsi:nil="true"/>
    <lcf76f155ced4ddcb4097134ff3c332f xmlns="ce515827-875c-4789-a4f7-2bbc90a91c6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FD838F50C809419833ADFDDC439BAD" ma:contentTypeVersion="12" ma:contentTypeDescription="Create a new document." ma:contentTypeScope="" ma:versionID="9c19c239f70f5a3cfcf749683c35ce7a">
  <xsd:schema xmlns:xsd="http://www.w3.org/2001/XMLSchema" xmlns:xs="http://www.w3.org/2001/XMLSchema" xmlns:p="http://schemas.microsoft.com/office/2006/metadata/properties" xmlns:ns2="ce515827-875c-4789-a4f7-2bbc90a91c69" xmlns:ns3="b4ca7606-c918-4595-bd59-8c4ec440dd12" targetNamespace="http://schemas.microsoft.com/office/2006/metadata/properties" ma:root="true" ma:fieldsID="2ea5867b3606a3388fbc92ddd69fd22b" ns2:_="" ns3:_="">
    <xsd:import namespace="ce515827-875c-4789-a4f7-2bbc90a91c69"/>
    <xsd:import namespace="b4ca7606-c918-4595-bd59-8c4ec440dd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15827-875c-4789-a4f7-2bbc90a91c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5e5ee79-a0d5-4599-a710-4b5df4c104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ca7606-c918-4595-bd59-8c4ec440dd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c3dfb2-c01c-43d6-88fd-d2845f220f20}" ma:internalName="TaxCatchAll" ma:showField="CatchAllData" ma:web="b4ca7606-c918-4595-bd59-8c4ec440dd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5A18ED-50F6-4AEC-B6E4-E2A16EE2615E}">
  <ds:schemaRefs>
    <ds:schemaRef ds:uri="http://schemas.microsoft.com/sharepoint/v3/contenttype/forms"/>
  </ds:schemaRefs>
</ds:datastoreItem>
</file>

<file path=customXml/itemProps2.xml><?xml version="1.0" encoding="utf-8"?>
<ds:datastoreItem xmlns:ds="http://schemas.openxmlformats.org/officeDocument/2006/customXml" ds:itemID="{4514CA69-C749-491E-8FC8-799870137609}">
  <ds:schemaRefs>
    <ds:schemaRef ds:uri="http://schemas.microsoft.com/office/2006/metadata/properties"/>
    <ds:schemaRef ds:uri="http://schemas.microsoft.com/office/infopath/2007/PartnerControls"/>
    <ds:schemaRef ds:uri="b4ca7606-c918-4595-bd59-8c4ec440dd12"/>
    <ds:schemaRef ds:uri="ce515827-875c-4789-a4f7-2bbc90a91c69"/>
  </ds:schemaRefs>
</ds:datastoreItem>
</file>

<file path=customXml/itemProps3.xml><?xml version="1.0" encoding="utf-8"?>
<ds:datastoreItem xmlns:ds="http://schemas.openxmlformats.org/officeDocument/2006/customXml" ds:itemID="{E32127CE-1789-4A34-AD39-CEC8470342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515827-875c-4789-a4f7-2bbc90a91c69"/>
    <ds:schemaRef ds:uri="b4ca7606-c918-4595-bd59-8c4ec440dd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149</TotalTime>
  <Words>614</Words>
  <Application>Microsoft Office PowerPoint</Application>
  <PresentationFormat>Custom</PresentationFormat>
  <Paragraphs>63</Paragraphs>
  <Slides>5</Slides>
  <Notes>4</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Evan Potler</dc:creator>
  <cp:lastModifiedBy>Kristen Peterson</cp:lastModifiedBy>
  <cp:revision>59</cp:revision>
  <dcterms:created xsi:type="dcterms:W3CDTF">2025-08-19T12:36:00Z</dcterms:created>
  <dcterms:modified xsi:type="dcterms:W3CDTF">2025-09-28T23:30:53Z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0x010100CEFD838F50C809419833ADFDDC439BAD</vt:lpwstr>
  </property>
  <property fmtid="{D5CDD505-2E9C-101B-9397-08002B2CF9AE}" pid="3" name="MediaServiceImageTags">
    <vt:lpwstr/>
  </property>
</Properties>
</file>