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4"/>
  </p:sldMasterIdLst>
  <p:notesMasterIdLst>
    <p:notesMasterId r:id="rId10"/>
  </p:notesMasterIdLst>
  <p:sldIdLst>
    <p:sldId id="264" r:id="rId5"/>
    <p:sldId id="256" r:id="rId6"/>
    <p:sldId id="262" r:id="rId7"/>
    <p:sldId id="263" r:id="rId8"/>
    <p:sldId id="261" r:id="rId9"/>
  </p:sldIdLst>
  <p:sldSz cx="4572000" cy="9144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 userDrawn="1">
          <p15:clr>
            <a:srgbClr val="A4A3A4"/>
          </p15:clr>
        </p15:guide>
        <p15:guide id="2" pos="288" userDrawn="1">
          <p15:clr>
            <a:srgbClr val="A4A3A4"/>
          </p15:clr>
        </p15:guide>
        <p15:guide id="3" pos="2592" userDrawn="1">
          <p15:clr>
            <a:srgbClr val="A4A3A4"/>
          </p15:clr>
        </p15:guide>
        <p15:guide id="4" pos="216" userDrawn="1">
          <p15:clr>
            <a:srgbClr val="A4A3A4"/>
          </p15:clr>
        </p15:guide>
        <p15:guide id="5" orient="horz" pos="216" userDrawn="1">
          <p15:clr>
            <a:srgbClr val="A4A3A4"/>
          </p15:clr>
        </p15:guide>
        <p15:guide id="6" orient="horz" pos="5472" userDrawn="1">
          <p15:clr>
            <a:srgbClr val="A4A3A4"/>
          </p15:clr>
        </p15:guide>
        <p15:guide id="7" orient="horz" pos="5544" userDrawn="1">
          <p15:clr>
            <a:srgbClr val="A4A3A4"/>
          </p15:clr>
        </p15:guide>
        <p15:guide id="8" pos="26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EBF8FD"/>
    <a:srgbClr val="7030A0"/>
    <a:srgbClr val="0074BD"/>
    <a:srgbClr val="F7F2BF"/>
    <a:srgbClr val="FFFFC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6D9D2F-053C-59E8-626D-5324F953DF82}" v="14" dt="2025-09-26T01:06:12.3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182"/>
    <p:restoredTop sz="94675"/>
  </p:normalViewPr>
  <p:slideViewPr>
    <p:cSldViewPr snapToGrid="0">
      <p:cViewPr varScale="1">
        <p:scale>
          <a:sx n="76" d="100"/>
          <a:sy n="76" d="100"/>
        </p:scale>
        <p:origin x="4062" y="108"/>
      </p:cViewPr>
      <p:guideLst>
        <p:guide orient="horz" pos="288"/>
        <p:guide pos="288"/>
        <p:guide pos="2592"/>
        <p:guide pos="216"/>
        <p:guide orient="horz" pos="216"/>
        <p:guide orient="horz" pos="5472"/>
        <p:guide orient="horz" pos="5544"/>
        <p:guide pos="26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en@kpcreativecomms.com" userId="S::urn:spo:guest#kristen@kpcreativecomms.com::" providerId="AD" clId="Web-{7E6D9D2F-053C-59E8-626D-5324F953DF82}"/>
    <pc:docChg chg="modSld">
      <pc:chgData name="kristen@kpcreativecomms.com" userId="S::urn:spo:guest#kristen@kpcreativecomms.com::" providerId="AD" clId="Web-{7E6D9D2F-053C-59E8-626D-5324F953DF82}" dt="2025-09-26T01:06:12.307" v="13" actId="14100"/>
      <pc:docMkLst>
        <pc:docMk/>
      </pc:docMkLst>
      <pc:sldChg chg="modSp">
        <pc:chgData name="kristen@kpcreativecomms.com" userId="S::urn:spo:guest#kristen@kpcreativecomms.com::" providerId="AD" clId="Web-{7E6D9D2F-053C-59E8-626D-5324F953DF82}" dt="2025-09-26T01:06:12.307" v="13" actId="14100"/>
        <pc:sldMkLst>
          <pc:docMk/>
          <pc:sldMk cId="212596385" sldId="264"/>
        </pc:sldMkLst>
        <pc:spChg chg="mod">
          <ac:chgData name="kristen@kpcreativecomms.com" userId="S::urn:spo:guest#kristen@kpcreativecomms.com::" providerId="AD" clId="Web-{7E6D9D2F-053C-59E8-626D-5324F953DF82}" dt="2025-09-26T01:06:12.307" v="13" actId="14100"/>
          <ac:spMkLst>
            <pc:docMk/>
            <pc:sldMk cId="212596385" sldId="264"/>
            <ac:spMk id="2" creationId="{B44AEE18-8E15-AF2A-9434-895C6E077F6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C964B6-71B6-AD45-9F28-90981D6FC2F5}" type="datetimeFigureOut">
              <a:rPr lang="en-US" smtClean="0"/>
              <a:t>9/25/2025</a:t>
            </a:fld>
            <a:endParaRPr lang="en-US"/>
          </a:p>
        </p:txBody>
      </p:sp>
      <p:sp>
        <p:nvSpPr>
          <p:cNvPr id="4" name="Slide Image Placeholder 3"/>
          <p:cNvSpPr>
            <a:spLocks noGrp="1" noRot="1" noChangeAspect="1"/>
          </p:cNvSpPr>
          <p:nvPr>
            <p:ph type="sldImg" idx="2"/>
          </p:nvPr>
        </p:nvSpPr>
        <p:spPr>
          <a:xfrm>
            <a:off x="2657475" y="1143000"/>
            <a:ext cx="15430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2C96D8-BFAA-0945-9199-23E9F8F09583}" type="slidenum">
              <a:rPr lang="en-US" smtClean="0"/>
              <a:t>‹#›</a:t>
            </a:fld>
            <a:endParaRPr lang="en-US"/>
          </a:p>
        </p:txBody>
      </p:sp>
    </p:spTree>
    <p:extLst>
      <p:ext uri="{BB962C8B-B14F-4D97-AF65-F5344CB8AC3E}">
        <p14:creationId xmlns:p14="http://schemas.microsoft.com/office/powerpoint/2010/main" val="3606188805"/>
      </p:ext>
    </p:extLst>
  </p:cSld>
  <p:clrMap bg1="lt1" tx1="dk1" bg2="lt2" tx2="dk2" accent1="accent1" accent2="accent2" accent3="accent3" accent4="accent4" accent5="accent5" accent6="accent6" hlink="hlink" folHlink="folHlink"/>
  <p:notesStyle>
    <a:lvl1pPr marL="0" algn="l" defTabSz="1054659" rtl="0" eaLnBrk="1" latinLnBrk="0" hangingPunct="1">
      <a:defRPr sz="1384" kern="1200">
        <a:solidFill>
          <a:schemeClr val="tx1"/>
        </a:solidFill>
        <a:latin typeface="+mn-lt"/>
        <a:ea typeface="+mn-ea"/>
        <a:cs typeface="+mn-cs"/>
      </a:defRPr>
    </a:lvl1pPr>
    <a:lvl2pPr marL="527329" algn="l" defTabSz="1054659" rtl="0" eaLnBrk="1" latinLnBrk="0" hangingPunct="1">
      <a:defRPr sz="1384" kern="1200">
        <a:solidFill>
          <a:schemeClr val="tx1"/>
        </a:solidFill>
        <a:latin typeface="+mn-lt"/>
        <a:ea typeface="+mn-ea"/>
        <a:cs typeface="+mn-cs"/>
      </a:defRPr>
    </a:lvl2pPr>
    <a:lvl3pPr marL="1054659" algn="l" defTabSz="1054659" rtl="0" eaLnBrk="1" latinLnBrk="0" hangingPunct="1">
      <a:defRPr sz="1384" kern="1200">
        <a:solidFill>
          <a:schemeClr val="tx1"/>
        </a:solidFill>
        <a:latin typeface="+mn-lt"/>
        <a:ea typeface="+mn-ea"/>
        <a:cs typeface="+mn-cs"/>
      </a:defRPr>
    </a:lvl3pPr>
    <a:lvl4pPr marL="1581989" algn="l" defTabSz="1054659" rtl="0" eaLnBrk="1" latinLnBrk="0" hangingPunct="1">
      <a:defRPr sz="1384" kern="1200">
        <a:solidFill>
          <a:schemeClr val="tx1"/>
        </a:solidFill>
        <a:latin typeface="+mn-lt"/>
        <a:ea typeface="+mn-ea"/>
        <a:cs typeface="+mn-cs"/>
      </a:defRPr>
    </a:lvl4pPr>
    <a:lvl5pPr marL="2109320" algn="l" defTabSz="1054659" rtl="0" eaLnBrk="1" latinLnBrk="0" hangingPunct="1">
      <a:defRPr sz="1384" kern="1200">
        <a:solidFill>
          <a:schemeClr val="tx1"/>
        </a:solidFill>
        <a:latin typeface="+mn-lt"/>
        <a:ea typeface="+mn-ea"/>
        <a:cs typeface="+mn-cs"/>
      </a:defRPr>
    </a:lvl5pPr>
    <a:lvl6pPr marL="2636649" algn="l" defTabSz="1054659" rtl="0" eaLnBrk="1" latinLnBrk="0" hangingPunct="1">
      <a:defRPr sz="1384" kern="1200">
        <a:solidFill>
          <a:schemeClr val="tx1"/>
        </a:solidFill>
        <a:latin typeface="+mn-lt"/>
        <a:ea typeface="+mn-ea"/>
        <a:cs typeface="+mn-cs"/>
      </a:defRPr>
    </a:lvl6pPr>
    <a:lvl7pPr marL="3163978" algn="l" defTabSz="1054659" rtl="0" eaLnBrk="1" latinLnBrk="0" hangingPunct="1">
      <a:defRPr sz="1384" kern="1200">
        <a:solidFill>
          <a:schemeClr val="tx1"/>
        </a:solidFill>
        <a:latin typeface="+mn-lt"/>
        <a:ea typeface="+mn-ea"/>
        <a:cs typeface="+mn-cs"/>
      </a:defRPr>
    </a:lvl7pPr>
    <a:lvl8pPr marL="3691307" algn="l" defTabSz="1054659" rtl="0" eaLnBrk="1" latinLnBrk="0" hangingPunct="1">
      <a:defRPr sz="1384" kern="1200">
        <a:solidFill>
          <a:schemeClr val="tx1"/>
        </a:solidFill>
        <a:latin typeface="+mn-lt"/>
        <a:ea typeface="+mn-ea"/>
        <a:cs typeface="+mn-cs"/>
      </a:defRPr>
    </a:lvl8pPr>
    <a:lvl9pPr marL="4218638" algn="l" defTabSz="1054659" rtl="0" eaLnBrk="1" latinLnBrk="0" hangingPunct="1">
      <a:defRPr sz="138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2C96D8-BFAA-0945-9199-23E9F8F09583}" type="slidenum">
              <a:rPr lang="en-US" smtClean="0"/>
              <a:t>1</a:t>
            </a:fld>
            <a:endParaRPr lang="en-US"/>
          </a:p>
        </p:txBody>
      </p:sp>
    </p:spTree>
    <p:extLst>
      <p:ext uri="{BB962C8B-B14F-4D97-AF65-F5344CB8AC3E}">
        <p14:creationId xmlns:p14="http://schemas.microsoft.com/office/powerpoint/2010/main" val="2072355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CBBEB3-A56D-FF87-8E8C-678DAA3797D4}"/>
              </a:ext>
            </a:extLst>
          </p:cNvPr>
          <p:cNvSpPr/>
          <p:nvPr userDrawn="1"/>
        </p:nvSpPr>
        <p:spPr>
          <a:xfrm>
            <a:off x="342900" y="342900"/>
            <a:ext cx="3886200" cy="8458200"/>
          </a:xfrm>
          <a:prstGeom prst="rect">
            <a:avLst/>
          </a:prstGeom>
          <a:solidFill>
            <a:srgbClr val="EBF8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15">
            <a:extLst>
              <a:ext uri="{FF2B5EF4-FFF2-40B4-BE49-F238E27FC236}">
                <a16:creationId xmlns:a16="http://schemas.microsoft.com/office/drawing/2014/main" id="{630246F1-BB83-11C0-C201-0D97685DA817}"/>
              </a:ext>
            </a:extLst>
          </p:cNvPr>
          <p:cNvSpPr>
            <a:spLocks noGrp="1"/>
          </p:cNvSpPr>
          <p:nvPr>
            <p:ph type="pic" sz="quarter" idx="10"/>
          </p:nvPr>
        </p:nvSpPr>
        <p:spPr>
          <a:xfrm>
            <a:off x="342900" y="342900"/>
            <a:ext cx="3886200" cy="2803071"/>
          </a:xfrm>
          <a:prstGeom prst="rect">
            <a:avLst/>
          </a:prstGeom>
        </p:spPr>
        <p:txBody>
          <a:bodyPr/>
          <a:lstStyle/>
          <a:p>
            <a:endParaRPr lang="en-US"/>
          </a:p>
        </p:txBody>
      </p:sp>
      <p:sp>
        <p:nvSpPr>
          <p:cNvPr id="4" name="Round Same Side Corner Rectangle 3">
            <a:extLst>
              <a:ext uri="{FF2B5EF4-FFF2-40B4-BE49-F238E27FC236}">
                <a16:creationId xmlns:a16="http://schemas.microsoft.com/office/drawing/2014/main" id="{6EC90681-9BD3-8102-8830-34E5BBD4D09C}"/>
              </a:ext>
            </a:extLst>
          </p:cNvPr>
          <p:cNvSpPr/>
          <p:nvPr userDrawn="1"/>
        </p:nvSpPr>
        <p:spPr>
          <a:xfrm>
            <a:off x="792480" y="5394961"/>
            <a:ext cx="2987040" cy="3291840"/>
          </a:xfrm>
          <a:prstGeom prst="round2SameRect">
            <a:avLst>
              <a:gd name="adj1" fmla="val 9063"/>
              <a:gd name="adj2"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23EA81D5-DB27-AA73-314B-C2068585CBBA}"/>
              </a:ext>
            </a:extLst>
          </p:cNvPr>
          <p:cNvSpPr/>
          <p:nvPr userDrawn="1"/>
        </p:nvSpPr>
        <p:spPr>
          <a:xfrm>
            <a:off x="792480" y="8605520"/>
            <a:ext cx="2987040" cy="195579"/>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53212560"/>
      </p:ext>
    </p:extLst>
  </p:cSld>
  <p:clrMapOvr>
    <a:masterClrMapping/>
  </p:clrMapOvr>
  <p:extLst>
    <p:ext uri="{DCECCB84-F9BA-43D5-87BE-67443E8EF086}">
      <p15:sldGuideLst xmlns:p15="http://schemas.microsoft.com/office/powerpoint/2012/main">
        <p15:guide id="1" orient="horz" pos="2880" userDrawn="1">
          <p15:clr>
            <a:srgbClr val="FBAE40"/>
          </p15:clr>
        </p15:guide>
        <p15:guide id="2" pos="14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5644052"/>
      </p:ext>
    </p:extLst>
  </p:cSld>
  <p:clrMapOvr>
    <a:masterClrMapping/>
  </p:clrMapOvr>
  <p:extLst>
    <p:ext uri="{DCECCB84-F9BA-43D5-87BE-67443E8EF086}">
      <p15:sldGuideLst xmlns:p15="http://schemas.microsoft.com/office/powerpoint/2012/main">
        <p15:guide id="1" orient="horz" pos="2880" userDrawn="1">
          <p15:clr>
            <a:srgbClr val="FBAE40"/>
          </p15:clr>
        </p15:guide>
        <p15:guide id="2" pos="14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5111482"/>
      </p:ext>
    </p:extLst>
  </p:cSld>
  <p:clrMap bg1="lt1" tx1="dk1" bg2="lt2" tx2="dk2" accent1="accent1" accent2="accent2" accent3="accent3" accent4="accent4" accent5="accent5" accent6="accent6" hlink="hlink" folHlink="folHlink"/>
  <p:sldLayoutIdLst>
    <p:sldLayoutId id="2147483712" r:id="rId1"/>
    <p:sldLayoutId id="2147483713" r:id="rId2"/>
  </p:sldLayoutIdLst>
  <p:txStyles>
    <p:titleStyle>
      <a:lvl1pPr algn="l" defTabSz="457200" rtl="0" eaLnBrk="1" latinLnBrk="0" hangingPunct="1">
        <a:lnSpc>
          <a:spcPct val="90000"/>
        </a:lnSpc>
        <a:spcBef>
          <a:spcPct val="0"/>
        </a:spcBef>
        <a:buNone/>
        <a:defRPr sz="2200" kern="1200">
          <a:solidFill>
            <a:schemeClr val="tx1"/>
          </a:solidFill>
          <a:latin typeface="+mj-lt"/>
          <a:ea typeface="+mj-ea"/>
          <a:cs typeface="+mj-cs"/>
        </a:defRPr>
      </a:lvl1pPr>
    </p:titleStyle>
    <p:bodyStyle>
      <a:lvl1pPr marL="114300" indent="-114300" algn="l" defTabSz="4572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1pPr>
      <a:lvl2pPr marL="342900" indent="-114300" algn="l" defTabSz="457200" rtl="0" eaLnBrk="1" latinLnBrk="0" hangingPunct="1">
        <a:lnSpc>
          <a:spcPct val="90000"/>
        </a:lnSpc>
        <a:spcBef>
          <a:spcPts val="250"/>
        </a:spcBef>
        <a:buFont typeface="Arial" panose="020B0604020202020204" pitchFamily="34" charset="0"/>
        <a:buChar char="•"/>
        <a:defRPr sz="1200" kern="1200">
          <a:solidFill>
            <a:schemeClr val="tx1"/>
          </a:solidFill>
          <a:latin typeface="+mn-lt"/>
          <a:ea typeface="+mn-ea"/>
          <a:cs typeface="+mn-cs"/>
        </a:defRPr>
      </a:lvl2pPr>
      <a:lvl3pPr marL="571500" indent="-114300" algn="l" defTabSz="457200" rtl="0" eaLnBrk="1" latinLnBrk="0" hangingPunct="1">
        <a:lnSpc>
          <a:spcPct val="90000"/>
        </a:lnSpc>
        <a:spcBef>
          <a:spcPts val="250"/>
        </a:spcBef>
        <a:buFont typeface="Arial" panose="020B0604020202020204" pitchFamily="34" charset="0"/>
        <a:buChar char="•"/>
        <a:defRPr sz="1000" kern="1200">
          <a:solidFill>
            <a:schemeClr val="tx1"/>
          </a:solidFill>
          <a:latin typeface="+mn-lt"/>
          <a:ea typeface="+mn-ea"/>
          <a:cs typeface="+mn-cs"/>
        </a:defRPr>
      </a:lvl3pPr>
      <a:lvl4pPr marL="8001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4pPr>
      <a:lvl5pPr marL="10287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5pPr>
      <a:lvl6pPr marL="12573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6pPr>
      <a:lvl7pPr marL="14859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7pPr>
      <a:lvl8pPr marL="17145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8pPr>
      <a:lvl9pPr marL="19431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hutterstock.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www.istockphoto.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4AEE18-8E15-AF2A-9434-895C6E077F6F}"/>
              </a:ext>
            </a:extLst>
          </p:cNvPr>
          <p:cNvSpPr txBox="1"/>
          <p:nvPr/>
        </p:nvSpPr>
        <p:spPr>
          <a:xfrm>
            <a:off x="407085" y="4191785"/>
            <a:ext cx="3951273" cy="4577642"/>
          </a:xfrm>
          <a:prstGeom prst="rect">
            <a:avLst/>
          </a:prstGeom>
          <a:noFill/>
        </p:spPr>
        <p:txBody>
          <a:bodyPr wrap="square" lIns="0" tIns="0" rIns="0" bIns="0" rtlCol="0" anchor="t">
            <a:noAutofit/>
          </a:bodyPr>
          <a:lstStyle/>
          <a:p>
            <a:pPr>
              <a:lnSpc>
                <a:spcPct val="110000"/>
              </a:lnSpc>
              <a:spcAft>
                <a:spcPts val="600"/>
              </a:spcAft>
            </a:pPr>
            <a:r>
              <a:rPr lang="en-US" sz="1400" b="1" dirty="0">
                <a:solidFill>
                  <a:srgbClr val="0074BD"/>
                </a:solidFill>
                <a:latin typeface="Arial" panose="020B0604020202020204" pitchFamily="34" charset="0"/>
                <a:cs typeface="Arial" panose="020B0604020202020204" pitchFamily="34" charset="0"/>
              </a:rPr>
              <a:t>Caregiver Toolkit: Rack Card (4x9”)</a:t>
            </a:r>
          </a:p>
          <a:p>
            <a:pPr>
              <a:lnSpc>
                <a:spcPct val="110000"/>
              </a:lnSpc>
              <a:spcAft>
                <a:spcPts val="600"/>
              </a:spcAft>
            </a:pPr>
            <a:r>
              <a:rPr lang="en-US" sz="900" b="1" dirty="0">
                <a:latin typeface="Arial"/>
                <a:cs typeface="Arial"/>
              </a:rPr>
              <a:t>Customize with your organization's information and brand colors:</a:t>
            </a:r>
            <a:endParaRPr lang="en-US" sz="900" b="1">
              <a:latin typeface="Arial" panose="020B0604020202020204" pitchFamily="34" charset="0"/>
              <a:cs typeface="Arial" panose="020B0604020202020204" pitchFamily="34" charset="0"/>
            </a:endParaRPr>
          </a:p>
          <a:p>
            <a:pPr marL="171450" indent="-171450">
              <a:lnSpc>
                <a:spcPct val="110000"/>
              </a:lnSpc>
              <a:spcAft>
                <a:spcPts val="600"/>
              </a:spcAft>
              <a:buFont typeface="Arial" panose="020B0604020202020204" pitchFamily="34" charset="0"/>
              <a:buChar char="•"/>
            </a:pPr>
            <a:r>
              <a:rPr lang="en-US" sz="900" dirty="0">
                <a:latin typeface="Arial"/>
                <a:cs typeface="Arial"/>
              </a:rPr>
              <a:t>Please remove the existing placeholders and insert your organization’s logo and a QR code.</a:t>
            </a:r>
          </a:p>
          <a:p>
            <a:pPr marL="171450" indent="-171450">
              <a:lnSpc>
                <a:spcPct val="110000"/>
              </a:lnSpc>
              <a:spcAft>
                <a:spcPts val="600"/>
              </a:spcAft>
              <a:buFont typeface="Arial" panose="020B0604020202020204" pitchFamily="34" charset="0"/>
              <a:buChar char="•"/>
            </a:pPr>
            <a:r>
              <a:rPr lang="en-US" sz="900" dirty="0">
                <a:latin typeface="Arial"/>
                <a:cs typeface="Arial"/>
              </a:rPr>
              <a:t>In the space provided, enter your organization’s phone number and website URL.</a:t>
            </a:r>
          </a:p>
          <a:p>
            <a:pPr marL="171450" indent="-171450">
              <a:lnSpc>
                <a:spcPct val="110000"/>
              </a:lnSpc>
              <a:spcAft>
                <a:spcPts val="600"/>
              </a:spcAft>
              <a:buFont typeface="Arial" panose="020B0604020202020204" pitchFamily="34" charset="0"/>
              <a:buChar char="•"/>
            </a:pPr>
            <a:r>
              <a:rPr lang="en-US" sz="900" dirty="0">
                <a:latin typeface="Arial"/>
                <a:cs typeface="Arial"/>
              </a:rPr>
              <a:t>Change the purple to your organization's colors by hovering over the purple box. Then, click the "Shape Fill" button and pick the relevant color. You can also change the font color.</a:t>
            </a:r>
          </a:p>
          <a:p>
            <a:pPr>
              <a:lnSpc>
                <a:spcPct val="110000"/>
              </a:lnSpc>
              <a:spcAft>
                <a:spcPts val="600"/>
              </a:spcAft>
            </a:pPr>
            <a:r>
              <a:rPr lang="en-US" sz="900" b="1" dirty="0">
                <a:latin typeface="Arial"/>
                <a:cs typeface="Arial"/>
              </a:rPr>
              <a:t>Photography:</a:t>
            </a:r>
          </a:p>
          <a:p>
            <a:pPr marL="171450" indent="-171450">
              <a:lnSpc>
                <a:spcPct val="110000"/>
              </a:lnSpc>
              <a:spcAft>
                <a:spcPts val="600"/>
              </a:spcAft>
              <a:buFont typeface="Arial" panose="020B0604020202020204" pitchFamily="34" charset="0"/>
              <a:buChar char="•"/>
            </a:pPr>
            <a:r>
              <a:rPr lang="en-US" sz="900" dirty="0">
                <a:latin typeface="Arial"/>
                <a:cs typeface="Arial"/>
              </a:rPr>
              <a:t>This file includes three slides, which show different photo options. If you’d prefer to use your own photo, the last slide is set up so that you can click on </a:t>
            </a:r>
            <a:r>
              <a:rPr lang="en-US" sz="900" b="1" dirty="0">
                <a:latin typeface="Arial"/>
                <a:cs typeface="Arial"/>
              </a:rPr>
              <a:t>Insert Picture</a:t>
            </a:r>
            <a:r>
              <a:rPr lang="en-US" sz="900" dirty="0">
                <a:latin typeface="Arial"/>
                <a:cs typeface="Arial"/>
              </a:rPr>
              <a:t> and add your own.</a:t>
            </a:r>
          </a:p>
          <a:p>
            <a:pPr marL="171450" indent="-171450">
              <a:lnSpc>
                <a:spcPct val="110000"/>
              </a:lnSpc>
              <a:spcAft>
                <a:spcPts val="600"/>
              </a:spcAft>
              <a:buFont typeface="Arial" panose="020B0604020202020204" pitchFamily="34" charset="0"/>
              <a:buChar char="•"/>
            </a:pPr>
            <a:r>
              <a:rPr lang="en-US" sz="900" dirty="0">
                <a:latin typeface="Arial"/>
                <a:cs typeface="Arial"/>
              </a:rPr>
              <a:t>There are inexpensive stock image resources like </a:t>
            </a:r>
            <a:r>
              <a:rPr lang="en-US" sz="900" dirty="0">
                <a:latin typeface="Arial"/>
                <a:cs typeface="Arial"/>
                <a:hlinkClick r:id="rId3"/>
              </a:rPr>
              <a:t>shutterstock.com</a:t>
            </a:r>
            <a:r>
              <a:rPr lang="en-US" sz="900" dirty="0">
                <a:latin typeface="Arial"/>
                <a:cs typeface="Arial"/>
              </a:rPr>
              <a:t> and </a:t>
            </a:r>
            <a:r>
              <a:rPr lang="en-US" sz="900" dirty="0">
                <a:latin typeface="Arial"/>
                <a:cs typeface="Arial"/>
                <a:hlinkClick r:id="rId4"/>
              </a:rPr>
              <a:t>istockphoto.com</a:t>
            </a:r>
            <a:r>
              <a:rPr lang="en-US" sz="900" dirty="0">
                <a:latin typeface="Arial"/>
                <a:cs typeface="Arial"/>
              </a:rPr>
              <a:t>, where you can find quality photos for around $12-$33 each.</a:t>
            </a:r>
          </a:p>
          <a:p>
            <a:pPr>
              <a:lnSpc>
                <a:spcPct val="110000"/>
              </a:lnSpc>
              <a:spcAft>
                <a:spcPts val="600"/>
              </a:spcAft>
            </a:pPr>
            <a:r>
              <a:rPr lang="en-US" sz="900" b="1" dirty="0">
                <a:latin typeface="Arial"/>
                <a:cs typeface="Arial"/>
              </a:rPr>
              <a:t>Printing:</a:t>
            </a:r>
          </a:p>
          <a:p>
            <a:pPr>
              <a:lnSpc>
                <a:spcPct val="110000"/>
              </a:lnSpc>
              <a:spcAft>
                <a:spcPts val="600"/>
              </a:spcAft>
            </a:pPr>
            <a:r>
              <a:rPr lang="en-US" sz="900" dirty="0">
                <a:latin typeface="Arial"/>
                <a:cs typeface="Arial"/>
              </a:rPr>
              <a:t>This file includes crop marks and 0.125” bleeds for printing. Please remove all slides from the presentation except the one you intend to print. Then, follow these instructions to export it as a PDF. </a:t>
            </a:r>
          </a:p>
          <a:p>
            <a:pPr marL="171450" indent="-171450">
              <a:lnSpc>
                <a:spcPct val="110000"/>
              </a:lnSpc>
              <a:spcAft>
                <a:spcPts val="600"/>
              </a:spcAft>
              <a:buFont typeface="Arial" panose="020B0604020202020204" pitchFamily="34" charset="0"/>
              <a:buChar char="•"/>
            </a:pPr>
            <a:r>
              <a:rPr lang="en-US" sz="900" b="1" dirty="0">
                <a:latin typeface="Arial"/>
                <a:cs typeface="Arial"/>
              </a:rPr>
              <a:t>PC: </a:t>
            </a:r>
            <a:r>
              <a:rPr lang="en-US" sz="900" dirty="0">
                <a:latin typeface="Arial"/>
                <a:cs typeface="Arial"/>
              </a:rPr>
              <a:t>Select </a:t>
            </a:r>
            <a:r>
              <a:rPr lang="en-US" sz="900" b="1" dirty="0">
                <a:latin typeface="Arial"/>
                <a:cs typeface="Arial"/>
              </a:rPr>
              <a:t>File &gt; Export. </a:t>
            </a:r>
            <a:r>
              <a:rPr lang="en-US" sz="900" dirty="0">
                <a:latin typeface="Arial"/>
                <a:cs typeface="Arial"/>
              </a:rPr>
              <a:t>Then select </a:t>
            </a:r>
            <a:r>
              <a:rPr lang="en-US" sz="900" b="1" dirty="0">
                <a:latin typeface="Arial"/>
                <a:cs typeface="Arial"/>
              </a:rPr>
              <a:t>Create PDF/XPS Document</a:t>
            </a:r>
            <a:r>
              <a:rPr lang="en-US" sz="900" dirty="0">
                <a:latin typeface="Arial"/>
                <a:cs typeface="Arial"/>
              </a:rPr>
              <a:t>, select </a:t>
            </a:r>
            <a:r>
              <a:rPr lang="en-US" sz="900" b="1" dirty="0">
                <a:latin typeface="Arial"/>
                <a:cs typeface="Arial"/>
              </a:rPr>
              <a:t>Create PDF/XPS</a:t>
            </a:r>
            <a:r>
              <a:rPr lang="en-US" sz="900" dirty="0">
                <a:latin typeface="Arial"/>
                <a:cs typeface="Arial"/>
              </a:rPr>
              <a:t> and </a:t>
            </a:r>
            <a:r>
              <a:rPr lang="en-US" sz="900" b="1" dirty="0">
                <a:latin typeface="Arial"/>
                <a:cs typeface="Arial"/>
              </a:rPr>
              <a:t>Save.</a:t>
            </a:r>
          </a:p>
          <a:p>
            <a:pPr marL="171450" indent="-171450">
              <a:lnSpc>
                <a:spcPct val="110000"/>
              </a:lnSpc>
              <a:spcAft>
                <a:spcPts val="600"/>
              </a:spcAft>
              <a:buFont typeface="Arial" panose="020B0604020202020204" pitchFamily="34" charset="0"/>
              <a:buChar char="•"/>
            </a:pPr>
            <a:r>
              <a:rPr lang="en-US" sz="900" b="1" dirty="0">
                <a:latin typeface="Arial"/>
                <a:cs typeface="Arial"/>
              </a:rPr>
              <a:t>MAC: </a:t>
            </a:r>
            <a:r>
              <a:rPr lang="en-US" sz="900" dirty="0">
                <a:latin typeface="Arial"/>
                <a:cs typeface="Arial"/>
              </a:rPr>
              <a:t>Select </a:t>
            </a:r>
            <a:r>
              <a:rPr lang="en-US" sz="900" b="1" dirty="0">
                <a:latin typeface="Arial"/>
                <a:cs typeface="Arial"/>
              </a:rPr>
              <a:t>File &gt; Export. </a:t>
            </a:r>
            <a:r>
              <a:rPr lang="en-US" sz="900" dirty="0">
                <a:latin typeface="Arial"/>
                <a:cs typeface="Arial"/>
              </a:rPr>
              <a:t>Then select </a:t>
            </a:r>
            <a:r>
              <a:rPr lang="en-US" sz="900" b="1" dirty="0">
                <a:latin typeface="Arial"/>
                <a:cs typeface="Arial"/>
              </a:rPr>
              <a:t>PDF</a:t>
            </a:r>
            <a:r>
              <a:rPr lang="en-US" sz="900" dirty="0">
                <a:latin typeface="Arial"/>
                <a:cs typeface="Arial"/>
              </a:rPr>
              <a:t> from the “File Format” list and select </a:t>
            </a:r>
            <a:r>
              <a:rPr lang="en-US" sz="900" b="1" dirty="0">
                <a:latin typeface="Arial"/>
                <a:cs typeface="Arial"/>
              </a:rPr>
              <a:t>Best for Printing </a:t>
            </a:r>
            <a:r>
              <a:rPr lang="en-US" sz="900" dirty="0">
                <a:latin typeface="Arial"/>
                <a:cs typeface="Arial"/>
              </a:rPr>
              <a:t>and </a:t>
            </a:r>
            <a:r>
              <a:rPr lang="en-US" sz="900" b="1" dirty="0">
                <a:latin typeface="Arial"/>
                <a:cs typeface="Arial"/>
              </a:rPr>
              <a:t>Save.</a:t>
            </a:r>
          </a:p>
          <a:p>
            <a:pPr>
              <a:lnSpc>
                <a:spcPct val="110000"/>
              </a:lnSpc>
              <a:spcAft>
                <a:spcPts val="600"/>
              </a:spcAft>
            </a:pPr>
            <a:endParaRPr lang="en-US" sz="1000" dirty="0">
              <a:latin typeface="Arial" panose="020B0604020202020204" pitchFamily="34" charset="0"/>
              <a:cs typeface="Arial" panose="020B0604020202020204" pitchFamily="34" charset="0"/>
            </a:endParaRPr>
          </a:p>
        </p:txBody>
      </p:sp>
      <p:pic>
        <p:nvPicPr>
          <p:cNvPr id="4" name="Picture 3" descr="A close-up of a phone&#10;&#10;AI-generated content may be incorrect.">
            <a:extLst>
              <a:ext uri="{FF2B5EF4-FFF2-40B4-BE49-F238E27FC236}">
                <a16:creationId xmlns:a16="http://schemas.microsoft.com/office/drawing/2014/main" id="{CCDAB062-1E3F-2E6A-5743-B244684F6EDF}"/>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411298" y="437525"/>
            <a:ext cx="1546362" cy="3494316"/>
          </a:xfrm>
          <a:prstGeom prst="rect">
            <a:avLst/>
          </a:prstGeom>
        </p:spPr>
      </p:pic>
      <p:sp>
        <p:nvSpPr>
          <p:cNvPr id="3" name="Rectangle 2">
            <a:extLst>
              <a:ext uri="{FF2B5EF4-FFF2-40B4-BE49-F238E27FC236}">
                <a16:creationId xmlns:a16="http://schemas.microsoft.com/office/drawing/2014/main" id="{30373515-E336-E813-D62C-61E5B799EF70}"/>
              </a:ext>
            </a:extLst>
          </p:cNvPr>
          <p:cNvSpPr/>
          <p:nvPr/>
        </p:nvSpPr>
        <p:spPr>
          <a:xfrm>
            <a:off x="1" y="8923662"/>
            <a:ext cx="4572000" cy="220337"/>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2596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Placeholder 35" descr="A person hugging a person&#10;&#10;AI-generated content may be incorrect.">
            <a:extLst>
              <a:ext uri="{FF2B5EF4-FFF2-40B4-BE49-F238E27FC236}">
                <a16:creationId xmlns:a16="http://schemas.microsoft.com/office/drawing/2014/main" id="{368ADF9D-3376-DBC8-8D99-B4A24E86797B}"/>
              </a:ext>
            </a:extLst>
          </p:cNvPr>
          <p:cNvPicPr>
            <a:picLocks noGrp="1" noRot="1" noChangeAspect="1" noMove="1" noResize="1" noEditPoints="1" noAdjustHandles="1" noChangeArrowheads="1" noChangeShapeType="1" noCrop="1"/>
          </p:cNvPicPr>
          <p:nvPr>
            <p:ph type="pic" sz="quarter" idx="10"/>
          </p:nvPr>
        </p:nvPicPr>
        <p:blipFill>
          <a:blip r:embed="rId2" cstate="hqprint">
            <a:extLst>
              <a:ext uri="{28A0092B-C50C-407E-A947-70E740481C1C}">
                <a14:useLocalDpi xmlns:a14="http://schemas.microsoft.com/office/drawing/2010/main"/>
              </a:ext>
            </a:extLst>
          </a:blip>
          <a:srcRect/>
          <a:stretch>
            <a:fillRect/>
          </a:stretch>
        </p:blipFill>
        <p:spPr>
          <a:xfrm>
            <a:off x="342900" y="342900"/>
            <a:ext cx="3886200" cy="2803525"/>
          </a:xfrm>
        </p:spPr>
      </p:pic>
      <p:sp>
        <p:nvSpPr>
          <p:cNvPr id="13" name="Freeform 12">
            <a:extLst>
              <a:ext uri="{FF2B5EF4-FFF2-40B4-BE49-F238E27FC236}">
                <a16:creationId xmlns:a16="http://schemas.microsoft.com/office/drawing/2014/main" id="{7993E6C0-435B-8786-549F-19ED41DC4306}"/>
              </a:ext>
            </a:extLst>
          </p:cNvPr>
          <p:cNvSpPr>
            <a:spLocks noGrp="1" noRot="1" noMove="1" noResize="1" noEditPoints="1" noAdjustHandles="1" noChangeArrowheads="1" noChangeShapeType="1"/>
          </p:cNvSpPr>
          <p:nvPr/>
        </p:nvSpPr>
        <p:spPr>
          <a:xfrm>
            <a:off x="342900" y="2578100"/>
            <a:ext cx="3886200" cy="1665654"/>
          </a:xfrm>
          <a:custGeom>
            <a:avLst/>
            <a:gdLst>
              <a:gd name="connsiteX0" fmla="*/ 0 w 3657600"/>
              <a:gd name="connsiteY0" fmla="*/ 0 h 1665654"/>
              <a:gd name="connsiteX1" fmla="*/ 70520 w 3657600"/>
              <a:gd name="connsiteY1" fmla="*/ 5005 h 1665654"/>
              <a:gd name="connsiteX2" fmla="*/ 3648757 w 3657600"/>
              <a:gd name="connsiteY2" fmla="*/ 523793 h 1665654"/>
              <a:gd name="connsiteX3" fmla="*/ 3657600 w 3657600"/>
              <a:gd name="connsiteY3" fmla="*/ 525813 h 1665654"/>
              <a:gd name="connsiteX4" fmla="*/ 3657600 w 3657600"/>
              <a:gd name="connsiteY4" fmla="*/ 1665654 h 1665654"/>
              <a:gd name="connsiteX5" fmla="*/ 0 w 3657600"/>
              <a:gd name="connsiteY5" fmla="*/ 1665654 h 1665654"/>
              <a:gd name="connsiteX6" fmla="*/ 0 w 3657600"/>
              <a:gd name="connsiteY6" fmla="*/ 0 h 1665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7600" h="1665654">
                <a:moveTo>
                  <a:pt x="0" y="0"/>
                </a:moveTo>
                <a:lnTo>
                  <a:pt x="70520" y="5005"/>
                </a:lnTo>
                <a:cubicBezTo>
                  <a:pt x="1340498" y="108275"/>
                  <a:pt x="2543050" y="285101"/>
                  <a:pt x="3648757" y="523793"/>
                </a:cubicBezTo>
                <a:lnTo>
                  <a:pt x="3657600" y="525813"/>
                </a:lnTo>
                <a:lnTo>
                  <a:pt x="3657600" y="1665654"/>
                </a:lnTo>
                <a:lnTo>
                  <a:pt x="0" y="1665654"/>
                </a:lnTo>
                <a:lnTo>
                  <a:pt x="0" y="0"/>
                </a:lnTo>
                <a:close/>
              </a:path>
            </a:pathLst>
          </a:cu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a:extLst>
              <a:ext uri="{FF2B5EF4-FFF2-40B4-BE49-F238E27FC236}">
                <a16:creationId xmlns:a16="http://schemas.microsoft.com/office/drawing/2014/main" id="{7E555A31-8202-E9DB-4A20-9B504158188B}"/>
              </a:ext>
            </a:extLst>
          </p:cNvPr>
          <p:cNvSpPr txBox="1">
            <a:spLocks noGrp="1" noRot="1" noMove="1" noResize="1" noEditPoints="1" noAdjustHandles="1" noChangeArrowheads="1" noChangeShapeType="1"/>
          </p:cNvSpPr>
          <p:nvPr/>
        </p:nvSpPr>
        <p:spPr>
          <a:xfrm>
            <a:off x="875728" y="4437413"/>
            <a:ext cx="2670112" cy="774675"/>
          </a:xfrm>
          <a:prstGeom prst="rect">
            <a:avLst/>
          </a:prstGeom>
          <a:noFill/>
        </p:spPr>
        <p:txBody>
          <a:bodyPr wrap="square" lIns="0" tIns="0" rIns="0" bIns="0" rtlCol="0">
            <a:noAutofit/>
          </a:bodyPr>
          <a:lstStyle/>
          <a:p>
            <a:pPr>
              <a:lnSpc>
                <a:spcPct val="120000"/>
              </a:lnSpc>
            </a:pPr>
            <a:r>
              <a:rPr lang="en-US" sz="1400" b="1" dirty="0">
                <a:solidFill>
                  <a:srgbClr val="0074BD"/>
                </a:solidFill>
                <a:latin typeface="Arial" panose="020B0604020202020204" pitchFamily="34" charset="0"/>
                <a:cs typeface="Arial" panose="020B0604020202020204" pitchFamily="34" charset="0"/>
              </a:rPr>
              <a:t>Caring for a loved one is love in action. </a:t>
            </a:r>
            <a:r>
              <a:rPr lang="en-US" sz="1400" dirty="0">
                <a:latin typeface="Arial" panose="020B0604020202020204" pitchFamily="34" charset="0"/>
                <a:cs typeface="Arial" panose="020B0604020202020204" pitchFamily="34" charset="0"/>
              </a:rPr>
              <a:t>But it’s also hard work. You don’t have to do it alone. </a:t>
            </a:r>
          </a:p>
        </p:txBody>
      </p:sp>
      <p:sp>
        <p:nvSpPr>
          <p:cNvPr id="2" name="Rectangle 1">
            <a:extLst>
              <a:ext uri="{FF2B5EF4-FFF2-40B4-BE49-F238E27FC236}">
                <a16:creationId xmlns:a16="http://schemas.microsoft.com/office/drawing/2014/main" id="{AB72D4E4-EF53-A43F-6754-B3402AB6FFED}"/>
              </a:ext>
            </a:extLst>
          </p:cNvPr>
          <p:cNvSpPr/>
          <p:nvPr/>
        </p:nvSpPr>
        <p:spPr>
          <a:xfrm>
            <a:off x="1078930" y="6553200"/>
            <a:ext cx="858744" cy="910998"/>
          </a:xfrm>
          <a:prstGeom prst="rect">
            <a:avLst/>
          </a:prstGeom>
          <a:noFill/>
          <a:ln w="381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Arial" panose="020B0604020202020204" pitchFamily="34" charset="0"/>
                <a:cs typeface="Arial" panose="020B0604020202020204" pitchFamily="34" charset="0"/>
              </a:rPr>
              <a:t>INSERT </a:t>
            </a:r>
            <a:br>
              <a:rPr lang="en-US" sz="1000" dirty="0">
                <a:solidFill>
                  <a:schemeClr val="tx1"/>
                </a:solidFill>
                <a:latin typeface="Arial" panose="020B0604020202020204" pitchFamily="34" charset="0"/>
                <a:cs typeface="Arial" panose="020B0604020202020204" pitchFamily="34" charset="0"/>
              </a:rPr>
            </a:br>
            <a:r>
              <a:rPr lang="en-US" sz="1000" dirty="0">
                <a:solidFill>
                  <a:schemeClr val="tx1"/>
                </a:solidFill>
                <a:latin typeface="Arial" panose="020B0604020202020204" pitchFamily="34" charset="0"/>
                <a:cs typeface="Arial" panose="020B0604020202020204" pitchFamily="34" charset="0"/>
              </a:rPr>
              <a:t>QR CODE</a:t>
            </a:r>
          </a:p>
        </p:txBody>
      </p:sp>
      <p:sp>
        <p:nvSpPr>
          <p:cNvPr id="5" name="TextBox 4">
            <a:extLst>
              <a:ext uri="{FF2B5EF4-FFF2-40B4-BE49-F238E27FC236}">
                <a16:creationId xmlns:a16="http://schemas.microsoft.com/office/drawing/2014/main" id="{C84BB668-7841-6049-5C17-5A1EB29CB5E3}"/>
              </a:ext>
            </a:extLst>
          </p:cNvPr>
          <p:cNvSpPr txBox="1">
            <a:spLocks noGrp="1" noRot="1" noMove="1" noResize="1" noEditPoints="1" noAdjustHandles="1" noChangeArrowheads="1" noChangeShapeType="1"/>
          </p:cNvSpPr>
          <p:nvPr/>
        </p:nvSpPr>
        <p:spPr>
          <a:xfrm>
            <a:off x="2102109" y="6532881"/>
            <a:ext cx="1646939" cy="944880"/>
          </a:xfrm>
          <a:prstGeom prst="rect">
            <a:avLst/>
          </a:prstGeom>
          <a:noFill/>
        </p:spPr>
        <p:txBody>
          <a:bodyPr wrap="square" lIns="0" tIns="0" rIns="0" bIns="0" rtlCol="0" anchor="ctr">
            <a:noAutofit/>
          </a:bodyPr>
          <a:lstStyle/>
          <a:p>
            <a:pPr>
              <a:spcAft>
                <a:spcPts val="600"/>
              </a:spcAft>
            </a:pPr>
            <a:r>
              <a:rPr lang="en-US" sz="1100" dirty="0">
                <a:latin typeface="Arial" panose="020B0604020202020204" pitchFamily="34" charset="0"/>
                <a:cs typeface="Arial" panose="020B0604020202020204" pitchFamily="34" charset="0"/>
              </a:rPr>
              <a:t>Call</a:t>
            </a:r>
            <a:r>
              <a:rPr lang="en-US" sz="1100" b="1" dirty="0">
                <a:solidFill>
                  <a:srgbClr val="7030A0"/>
                </a:solidFill>
                <a:latin typeface="Arial" panose="020B0604020202020204" pitchFamily="34" charset="0"/>
                <a:cs typeface="Arial" panose="020B0604020202020204" pitchFamily="34" charset="0"/>
              </a:rPr>
              <a:t>:</a:t>
            </a:r>
            <a:br>
              <a:rPr lang="en-US" sz="1100" b="1" dirty="0">
                <a:solidFill>
                  <a:srgbClr val="7030A0"/>
                </a:solidFill>
                <a:latin typeface="Arial" panose="020B0604020202020204" pitchFamily="34" charset="0"/>
                <a:cs typeface="Arial" panose="020B0604020202020204" pitchFamily="34" charset="0"/>
              </a:rPr>
            </a:br>
            <a:r>
              <a:rPr lang="en-US" sz="1100" b="1" dirty="0">
                <a:solidFill>
                  <a:srgbClr val="7030A0"/>
                </a:solidFill>
                <a:latin typeface="Arial" panose="020B0604020202020204" pitchFamily="34" charset="0"/>
                <a:cs typeface="Arial" panose="020B0604020202020204" pitchFamily="34" charset="0"/>
              </a:rPr>
              <a:t>[###-###-####]</a:t>
            </a:r>
          </a:p>
          <a:p>
            <a:pPr>
              <a:spcAft>
                <a:spcPts val="600"/>
              </a:spcAft>
            </a:pPr>
            <a:r>
              <a:rPr lang="en-US" sz="1100" dirty="0">
                <a:latin typeface="Arial" panose="020B0604020202020204" pitchFamily="34" charset="0"/>
                <a:cs typeface="Arial" panose="020B0604020202020204" pitchFamily="34" charset="0"/>
              </a:rPr>
              <a:t>Visit:</a:t>
            </a:r>
            <a:br>
              <a:rPr lang="en-US" sz="1100" dirty="0">
                <a:latin typeface="Arial" panose="020B0604020202020204" pitchFamily="34" charset="0"/>
                <a:cs typeface="Arial" panose="020B0604020202020204" pitchFamily="34" charset="0"/>
              </a:rPr>
            </a:br>
            <a:r>
              <a:rPr lang="en-US" sz="1100" b="1" dirty="0">
                <a:solidFill>
                  <a:srgbClr val="7030A0"/>
                </a:solidFill>
                <a:latin typeface="Arial" panose="020B0604020202020204" pitchFamily="34" charset="0"/>
                <a:cs typeface="Arial" panose="020B0604020202020204" pitchFamily="34" charset="0"/>
              </a:rPr>
              <a:t>[Website URL]</a:t>
            </a:r>
            <a:endParaRPr lang="en-US" sz="11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3A8A225D-7150-2D64-B360-3B4C6BF50FA4}"/>
              </a:ext>
            </a:extLst>
          </p:cNvPr>
          <p:cNvSpPr/>
          <p:nvPr/>
        </p:nvSpPr>
        <p:spPr>
          <a:xfrm>
            <a:off x="1078938" y="7731767"/>
            <a:ext cx="1613471" cy="651199"/>
          </a:xfrm>
          <a:prstGeom prst="rect">
            <a:avLst/>
          </a:prstGeom>
          <a:noFill/>
          <a:ln w="381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Arial" panose="020B0604020202020204" pitchFamily="34" charset="0"/>
                <a:cs typeface="Arial" panose="020B0604020202020204" pitchFamily="34" charset="0"/>
              </a:rPr>
              <a:t>[ YOUR LOGO HERE ]</a:t>
            </a:r>
          </a:p>
        </p:txBody>
      </p:sp>
      <p:sp>
        <p:nvSpPr>
          <p:cNvPr id="17" name="TextBox 16">
            <a:extLst>
              <a:ext uri="{FF2B5EF4-FFF2-40B4-BE49-F238E27FC236}">
                <a16:creationId xmlns:a16="http://schemas.microsoft.com/office/drawing/2014/main" id="{AD68E66E-8A1E-E183-C35D-F9D4D6905437}"/>
              </a:ext>
            </a:extLst>
          </p:cNvPr>
          <p:cNvSpPr txBox="1">
            <a:spLocks noGrp="1" noRot="1" noMove="1" noResize="1" noEditPoints="1" noAdjustHandles="1" noChangeArrowheads="1" noChangeShapeType="1"/>
          </p:cNvSpPr>
          <p:nvPr/>
        </p:nvSpPr>
        <p:spPr>
          <a:xfrm>
            <a:off x="1058609" y="5636293"/>
            <a:ext cx="2548192" cy="818936"/>
          </a:xfrm>
          <a:prstGeom prst="rect">
            <a:avLst/>
          </a:prstGeom>
          <a:noFill/>
        </p:spPr>
        <p:txBody>
          <a:bodyPr wrap="square" lIns="0" tIns="0" rIns="0" bIns="0" rtlCol="0">
            <a:noAutofit/>
          </a:bodyPr>
          <a:lstStyle/>
          <a:p>
            <a:pPr>
              <a:lnSpc>
                <a:spcPct val="110000"/>
              </a:lnSpc>
            </a:pPr>
            <a:r>
              <a:rPr lang="en-US" sz="1200" b="1" dirty="0">
                <a:solidFill>
                  <a:srgbClr val="7030A0"/>
                </a:solidFill>
                <a:latin typeface="Arial" panose="020B0604020202020204" pitchFamily="34" charset="0"/>
                <a:cs typeface="Arial" panose="020B0604020202020204" pitchFamily="34" charset="0"/>
              </a:rPr>
              <a:t>Support is available.</a:t>
            </a:r>
            <a:endParaRPr lang="en-US" sz="1200" dirty="0">
              <a:solidFill>
                <a:srgbClr val="7030A0"/>
              </a:solidFill>
              <a:latin typeface="Arial" panose="020B0604020202020204" pitchFamily="34" charset="0"/>
              <a:cs typeface="Arial" panose="020B0604020202020204" pitchFamily="34" charset="0"/>
            </a:endParaRPr>
          </a:p>
          <a:p>
            <a:pPr>
              <a:lnSpc>
                <a:spcPct val="110000"/>
              </a:lnSpc>
            </a:pPr>
            <a:r>
              <a:rPr lang="en-US" sz="1200" dirty="0">
                <a:latin typeface="Arial" panose="020B0604020202020204" pitchFamily="34" charset="0"/>
                <a:cs typeface="Arial" panose="020B0604020202020204" pitchFamily="34" charset="0"/>
              </a:rPr>
              <a:t>Many services are free or low-cost.</a:t>
            </a:r>
          </a:p>
          <a:p>
            <a:pPr>
              <a:lnSpc>
                <a:spcPct val="110000"/>
              </a:lnSpc>
            </a:pPr>
            <a:endParaRPr lang="en-US" sz="1200" dirty="0">
              <a:latin typeface="Arial" panose="020B0604020202020204" pitchFamily="34" charset="0"/>
              <a:cs typeface="Arial" panose="020B0604020202020204" pitchFamily="34" charset="0"/>
            </a:endParaRPr>
          </a:p>
          <a:p>
            <a:pPr>
              <a:lnSpc>
                <a:spcPct val="110000"/>
              </a:lnSpc>
            </a:pPr>
            <a:r>
              <a:rPr lang="en-US" sz="1200" b="1" dirty="0">
                <a:latin typeface="Arial" panose="020B0604020202020204" pitchFamily="34" charset="0"/>
                <a:cs typeface="Arial" panose="020B0604020202020204" pitchFamily="34" charset="0"/>
              </a:rPr>
              <a:t>Take the first step:</a:t>
            </a:r>
            <a:endParaRPr lang="en-US" sz="1200" dirty="0">
              <a:latin typeface="Arial" panose="020B0604020202020204" pitchFamily="34" charset="0"/>
              <a:cs typeface="Arial" panose="020B0604020202020204" pitchFamily="34" charset="0"/>
            </a:endParaRPr>
          </a:p>
        </p:txBody>
      </p:sp>
      <p:pic>
        <p:nvPicPr>
          <p:cNvPr id="25" name="Picture 24">
            <a:extLst>
              <a:ext uri="{FF2B5EF4-FFF2-40B4-BE49-F238E27FC236}">
                <a16:creationId xmlns:a16="http://schemas.microsoft.com/office/drawing/2014/main" id="{5DA0D19B-10C4-9486-B54D-FD9956D6223B}"/>
              </a:ext>
            </a:extLst>
          </p:cNvPr>
          <p:cNvPicPr>
            <a:picLocks noGrp="1" noRot="1" noChangeAspect="1" noMove="1" noResize="1" noEditPoints="1" noAdjustHandles="1" noChangeArrowheads="1" noChangeShapeType="1" noCrop="1"/>
          </p:cNvPicPr>
          <p:nvPr/>
        </p:nvPicPr>
        <p:blipFill>
          <a:blip r:embed="rId3"/>
          <a:srcRect r="90325" b="95273"/>
          <a:stretch>
            <a:fillRect/>
          </a:stretch>
        </p:blipFill>
        <p:spPr>
          <a:xfrm>
            <a:off x="38100" y="38100"/>
            <a:ext cx="434975" cy="428625"/>
          </a:xfrm>
          <a:prstGeom prst="rect">
            <a:avLst/>
          </a:prstGeom>
        </p:spPr>
      </p:pic>
      <p:pic>
        <p:nvPicPr>
          <p:cNvPr id="26" name="Picture 25">
            <a:extLst>
              <a:ext uri="{FF2B5EF4-FFF2-40B4-BE49-F238E27FC236}">
                <a16:creationId xmlns:a16="http://schemas.microsoft.com/office/drawing/2014/main" id="{86A665E8-1EA0-D997-B24D-4E4516A8E493}"/>
              </a:ext>
            </a:extLst>
          </p:cNvPr>
          <p:cNvPicPr>
            <a:picLocks noGrp="1" noRot="1" noChangeAspect="1" noMove="1" noResize="1" noEditPoints="1" noAdjustHandles="1" noChangeArrowheads="1" noChangeShapeType="1" noCrop="1"/>
          </p:cNvPicPr>
          <p:nvPr/>
        </p:nvPicPr>
        <p:blipFill>
          <a:blip r:embed="rId3"/>
          <a:srcRect l="90396" b="95238"/>
          <a:stretch>
            <a:fillRect/>
          </a:stretch>
        </p:blipFill>
        <p:spPr>
          <a:xfrm>
            <a:off x="4102100" y="38101"/>
            <a:ext cx="431800" cy="431800"/>
          </a:xfrm>
          <a:prstGeom prst="rect">
            <a:avLst/>
          </a:prstGeom>
        </p:spPr>
      </p:pic>
      <p:pic>
        <p:nvPicPr>
          <p:cNvPr id="27" name="Picture 26">
            <a:extLst>
              <a:ext uri="{FF2B5EF4-FFF2-40B4-BE49-F238E27FC236}">
                <a16:creationId xmlns:a16="http://schemas.microsoft.com/office/drawing/2014/main" id="{6CFBC04F-9044-CA2D-A0A9-94F701755117}"/>
              </a:ext>
            </a:extLst>
          </p:cNvPr>
          <p:cNvPicPr>
            <a:picLocks noGrp="1" noRot="1" noChangeAspect="1" noMove="1" noResize="1" noEditPoints="1" noAdjustHandles="1" noChangeArrowheads="1" noChangeShapeType="1" noCrop="1"/>
          </p:cNvPicPr>
          <p:nvPr/>
        </p:nvPicPr>
        <p:blipFill>
          <a:blip r:embed="rId3"/>
          <a:srcRect t="95203" r="89901"/>
          <a:stretch>
            <a:fillRect/>
          </a:stretch>
        </p:blipFill>
        <p:spPr>
          <a:xfrm>
            <a:off x="38100" y="8670924"/>
            <a:ext cx="454025" cy="434975"/>
          </a:xfrm>
          <a:prstGeom prst="rect">
            <a:avLst/>
          </a:prstGeom>
        </p:spPr>
      </p:pic>
      <p:pic>
        <p:nvPicPr>
          <p:cNvPr id="28" name="Picture 27">
            <a:extLst>
              <a:ext uri="{FF2B5EF4-FFF2-40B4-BE49-F238E27FC236}">
                <a16:creationId xmlns:a16="http://schemas.microsoft.com/office/drawing/2014/main" id="{FA4C4C10-B262-6236-8939-5DC299F3F98A}"/>
              </a:ext>
            </a:extLst>
          </p:cNvPr>
          <p:cNvPicPr>
            <a:picLocks noGrp="1" noRot="1" noChangeAspect="1" noMove="1" noResize="1" noEditPoints="1" noAdjustHandles="1" noChangeArrowheads="1" noChangeShapeType="1" noCrop="1"/>
          </p:cNvPicPr>
          <p:nvPr/>
        </p:nvPicPr>
        <p:blipFill>
          <a:blip r:embed="rId3"/>
          <a:srcRect l="90254" t="95238"/>
          <a:stretch>
            <a:fillRect/>
          </a:stretch>
        </p:blipFill>
        <p:spPr>
          <a:xfrm>
            <a:off x="4095750" y="8674100"/>
            <a:ext cx="438149" cy="431800"/>
          </a:xfrm>
          <a:prstGeom prst="rect">
            <a:avLst/>
          </a:prstGeom>
        </p:spPr>
      </p:pic>
      <p:sp>
        <p:nvSpPr>
          <p:cNvPr id="10" name="TextBox 9">
            <a:extLst>
              <a:ext uri="{FF2B5EF4-FFF2-40B4-BE49-F238E27FC236}">
                <a16:creationId xmlns:a16="http://schemas.microsoft.com/office/drawing/2014/main" id="{F3F36F19-722E-A034-1B0E-D78F1053D354}"/>
              </a:ext>
            </a:extLst>
          </p:cNvPr>
          <p:cNvSpPr txBox="1">
            <a:spLocks noGrp="1" noRot="1" noMove="1" noResize="1" noEditPoints="1" noAdjustHandles="1" noChangeArrowheads="1" noChangeShapeType="1"/>
          </p:cNvSpPr>
          <p:nvPr/>
        </p:nvSpPr>
        <p:spPr>
          <a:xfrm>
            <a:off x="849421" y="3151535"/>
            <a:ext cx="2897087" cy="932989"/>
          </a:xfrm>
          <a:prstGeom prst="rect">
            <a:avLst/>
          </a:prstGeom>
          <a:noFill/>
        </p:spPr>
        <p:txBody>
          <a:bodyPr wrap="square" lIns="0" tIns="0" rIns="0" bIns="0" rtlCol="0">
            <a:noAutofit/>
          </a:bodyPr>
          <a:lstStyle/>
          <a:p>
            <a:pPr>
              <a:lnSpc>
                <a:spcPct val="90000"/>
              </a:lnSpc>
            </a:pPr>
            <a:r>
              <a:rPr lang="en-US" sz="2400" b="1" dirty="0">
                <a:solidFill>
                  <a:schemeClr val="bg1"/>
                </a:solidFill>
                <a:latin typeface="Arial" panose="020B0604020202020204" pitchFamily="34" charset="0"/>
                <a:cs typeface="Arial" panose="020B0604020202020204" pitchFamily="34" charset="0"/>
              </a:rPr>
              <a:t>Need a break?</a:t>
            </a:r>
          </a:p>
          <a:p>
            <a:pPr>
              <a:lnSpc>
                <a:spcPct val="90000"/>
              </a:lnSpc>
            </a:pPr>
            <a:r>
              <a:rPr lang="en-US" sz="3500" b="1" dirty="0">
                <a:solidFill>
                  <a:srgbClr val="F7F2BF"/>
                </a:solidFill>
                <a:latin typeface="Arial" panose="020B0604020202020204" pitchFamily="34" charset="0"/>
                <a:cs typeface="Arial" panose="020B0604020202020204" pitchFamily="34" charset="0"/>
              </a:rPr>
              <a:t>Yes, you do.</a:t>
            </a:r>
          </a:p>
        </p:txBody>
      </p:sp>
    </p:spTree>
    <p:extLst>
      <p:ext uri="{BB962C8B-B14F-4D97-AF65-F5344CB8AC3E}">
        <p14:creationId xmlns:p14="http://schemas.microsoft.com/office/powerpoint/2010/main" val="383369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78F40E-3402-8A4D-5C9F-C3350E8189F6}"/>
            </a:ext>
          </a:extLst>
        </p:cNvPr>
        <p:cNvGrpSpPr/>
        <p:nvPr/>
      </p:nvGrpSpPr>
      <p:grpSpPr>
        <a:xfrm>
          <a:off x="0" y="0"/>
          <a:ext cx="0" cy="0"/>
          <a:chOff x="0" y="0"/>
          <a:chExt cx="0" cy="0"/>
        </a:xfrm>
      </p:grpSpPr>
      <p:pic>
        <p:nvPicPr>
          <p:cNvPr id="36" name="Picture Placeholder 35">
            <a:extLst>
              <a:ext uri="{FF2B5EF4-FFF2-40B4-BE49-F238E27FC236}">
                <a16:creationId xmlns:a16="http://schemas.microsoft.com/office/drawing/2014/main" id="{A13579C0-BBFE-7F11-0B5E-4A2E3AEA40C3}"/>
              </a:ext>
            </a:extLst>
          </p:cNvPr>
          <p:cNvPicPr>
            <a:picLocks noGrp="1" noRot="1" noChangeAspect="1" noMove="1" noResize="1" noEditPoints="1" noAdjustHandles="1" noChangeArrowheads="1" noChangeShapeType="1" noCrop="1"/>
          </p:cNvPicPr>
          <p:nvPr>
            <p:ph type="pic" sz="quarter" idx="10"/>
          </p:nvPr>
        </p:nvPicPr>
        <p:blipFill>
          <a:blip r:embed="rId2" cstate="hqprint">
            <a:extLst>
              <a:ext uri="{28A0092B-C50C-407E-A947-70E740481C1C}">
                <a14:useLocalDpi xmlns:a14="http://schemas.microsoft.com/office/drawing/2010/main"/>
              </a:ext>
            </a:extLst>
          </a:blip>
          <a:srcRect/>
          <a:stretch>
            <a:fillRect/>
          </a:stretch>
        </p:blipFill>
        <p:spPr>
          <a:xfrm>
            <a:off x="342900" y="342900"/>
            <a:ext cx="3886200" cy="2803525"/>
          </a:xfrm>
        </p:spPr>
      </p:pic>
      <p:sp>
        <p:nvSpPr>
          <p:cNvPr id="13" name="Freeform 12">
            <a:extLst>
              <a:ext uri="{FF2B5EF4-FFF2-40B4-BE49-F238E27FC236}">
                <a16:creationId xmlns:a16="http://schemas.microsoft.com/office/drawing/2014/main" id="{F4DF9181-BD17-B672-D771-A4D7571645A6}"/>
              </a:ext>
            </a:extLst>
          </p:cNvPr>
          <p:cNvSpPr>
            <a:spLocks noGrp="1" noRot="1" noMove="1" noResize="1" noEditPoints="1" noAdjustHandles="1" noChangeArrowheads="1" noChangeShapeType="1"/>
          </p:cNvSpPr>
          <p:nvPr/>
        </p:nvSpPr>
        <p:spPr>
          <a:xfrm>
            <a:off x="342900" y="2578100"/>
            <a:ext cx="3886200" cy="1665654"/>
          </a:xfrm>
          <a:custGeom>
            <a:avLst/>
            <a:gdLst>
              <a:gd name="connsiteX0" fmla="*/ 0 w 3657600"/>
              <a:gd name="connsiteY0" fmla="*/ 0 h 1665654"/>
              <a:gd name="connsiteX1" fmla="*/ 70520 w 3657600"/>
              <a:gd name="connsiteY1" fmla="*/ 5005 h 1665654"/>
              <a:gd name="connsiteX2" fmla="*/ 3648757 w 3657600"/>
              <a:gd name="connsiteY2" fmla="*/ 523793 h 1665654"/>
              <a:gd name="connsiteX3" fmla="*/ 3657600 w 3657600"/>
              <a:gd name="connsiteY3" fmla="*/ 525813 h 1665654"/>
              <a:gd name="connsiteX4" fmla="*/ 3657600 w 3657600"/>
              <a:gd name="connsiteY4" fmla="*/ 1665654 h 1665654"/>
              <a:gd name="connsiteX5" fmla="*/ 0 w 3657600"/>
              <a:gd name="connsiteY5" fmla="*/ 1665654 h 1665654"/>
              <a:gd name="connsiteX6" fmla="*/ 0 w 3657600"/>
              <a:gd name="connsiteY6" fmla="*/ 0 h 1665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7600" h="1665654">
                <a:moveTo>
                  <a:pt x="0" y="0"/>
                </a:moveTo>
                <a:lnTo>
                  <a:pt x="70520" y="5005"/>
                </a:lnTo>
                <a:cubicBezTo>
                  <a:pt x="1340498" y="108275"/>
                  <a:pt x="2543050" y="285101"/>
                  <a:pt x="3648757" y="523793"/>
                </a:cubicBezTo>
                <a:lnTo>
                  <a:pt x="3657600" y="525813"/>
                </a:lnTo>
                <a:lnTo>
                  <a:pt x="3657600" y="1665654"/>
                </a:lnTo>
                <a:lnTo>
                  <a:pt x="0" y="1665654"/>
                </a:lnTo>
                <a:lnTo>
                  <a:pt x="0" y="0"/>
                </a:lnTo>
                <a:close/>
              </a:path>
            </a:pathLst>
          </a:cu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a:extLst>
              <a:ext uri="{FF2B5EF4-FFF2-40B4-BE49-F238E27FC236}">
                <a16:creationId xmlns:a16="http://schemas.microsoft.com/office/drawing/2014/main" id="{E829B3F5-5366-BF25-EE71-04012F599786}"/>
              </a:ext>
            </a:extLst>
          </p:cNvPr>
          <p:cNvSpPr txBox="1">
            <a:spLocks noGrp="1" noRot="1" noMove="1" noResize="1" noEditPoints="1" noAdjustHandles="1" noChangeArrowheads="1" noChangeShapeType="1"/>
          </p:cNvSpPr>
          <p:nvPr/>
        </p:nvSpPr>
        <p:spPr>
          <a:xfrm>
            <a:off x="875728" y="4437413"/>
            <a:ext cx="2670112" cy="774675"/>
          </a:xfrm>
          <a:prstGeom prst="rect">
            <a:avLst/>
          </a:prstGeom>
          <a:noFill/>
        </p:spPr>
        <p:txBody>
          <a:bodyPr wrap="square" lIns="0" tIns="0" rIns="0" bIns="0" rtlCol="0">
            <a:noAutofit/>
          </a:bodyPr>
          <a:lstStyle/>
          <a:p>
            <a:pPr>
              <a:lnSpc>
                <a:spcPct val="120000"/>
              </a:lnSpc>
            </a:pPr>
            <a:r>
              <a:rPr lang="en-US" sz="1400" b="1" dirty="0">
                <a:solidFill>
                  <a:srgbClr val="0074BD"/>
                </a:solidFill>
                <a:latin typeface="Arial" panose="020B0604020202020204" pitchFamily="34" charset="0"/>
                <a:cs typeface="Arial" panose="020B0604020202020204" pitchFamily="34" charset="0"/>
              </a:rPr>
              <a:t>Caring for a loved one is love in action. </a:t>
            </a:r>
            <a:r>
              <a:rPr lang="en-US" sz="1400" dirty="0">
                <a:latin typeface="Arial" panose="020B0604020202020204" pitchFamily="34" charset="0"/>
                <a:cs typeface="Arial" panose="020B0604020202020204" pitchFamily="34" charset="0"/>
              </a:rPr>
              <a:t>But it’s also hard work. You don’t have to do it alone. </a:t>
            </a:r>
          </a:p>
        </p:txBody>
      </p:sp>
      <p:sp>
        <p:nvSpPr>
          <p:cNvPr id="2" name="Rectangle 1">
            <a:extLst>
              <a:ext uri="{FF2B5EF4-FFF2-40B4-BE49-F238E27FC236}">
                <a16:creationId xmlns:a16="http://schemas.microsoft.com/office/drawing/2014/main" id="{4DC7C897-F6A7-D062-A0B9-871E54F0C83D}"/>
              </a:ext>
            </a:extLst>
          </p:cNvPr>
          <p:cNvSpPr/>
          <p:nvPr/>
        </p:nvSpPr>
        <p:spPr>
          <a:xfrm>
            <a:off x="1078930" y="6553200"/>
            <a:ext cx="858744" cy="910998"/>
          </a:xfrm>
          <a:prstGeom prst="rect">
            <a:avLst/>
          </a:prstGeom>
          <a:noFill/>
          <a:ln w="381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Arial" panose="020B0604020202020204" pitchFamily="34" charset="0"/>
                <a:cs typeface="Arial" panose="020B0604020202020204" pitchFamily="34" charset="0"/>
              </a:rPr>
              <a:t>INSERT </a:t>
            </a:r>
            <a:br>
              <a:rPr lang="en-US" sz="1000" dirty="0">
                <a:solidFill>
                  <a:schemeClr val="tx1"/>
                </a:solidFill>
                <a:latin typeface="Arial" panose="020B0604020202020204" pitchFamily="34" charset="0"/>
                <a:cs typeface="Arial" panose="020B0604020202020204" pitchFamily="34" charset="0"/>
              </a:rPr>
            </a:br>
            <a:r>
              <a:rPr lang="en-US" sz="1000" dirty="0">
                <a:solidFill>
                  <a:schemeClr val="tx1"/>
                </a:solidFill>
                <a:latin typeface="Arial" panose="020B0604020202020204" pitchFamily="34" charset="0"/>
                <a:cs typeface="Arial" panose="020B0604020202020204" pitchFamily="34" charset="0"/>
              </a:rPr>
              <a:t>QR CODE</a:t>
            </a:r>
          </a:p>
        </p:txBody>
      </p:sp>
      <p:sp>
        <p:nvSpPr>
          <p:cNvPr id="5" name="TextBox 4">
            <a:extLst>
              <a:ext uri="{FF2B5EF4-FFF2-40B4-BE49-F238E27FC236}">
                <a16:creationId xmlns:a16="http://schemas.microsoft.com/office/drawing/2014/main" id="{5840C51F-CF30-F66E-1EBB-6FFFC5C242F7}"/>
              </a:ext>
            </a:extLst>
          </p:cNvPr>
          <p:cNvSpPr txBox="1">
            <a:spLocks noGrp="1" noRot="1" noMove="1" noResize="1" noEditPoints="1" noAdjustHandles="1" noChangeArrowheads="1" noChangeShapeType="1"/>
          </p:cNvSpPr>
          <p:nvPr/>
        </p:nvSpPr>
        <p:spPr>
          <a:xfrm>
            <a:off x="2102109" y="6532881"/>
            <a:ext cx="1646939" cy="944880"/>
          </a:xfrm>
          <a:prstGeom prst="rect">
            <a:avLst/>
          </a:prstGeom>
          <a:noFill/>
        </p:spPr>
        <p:txBody>
          <a:bodyPr wrap="square" lIns="0" tIns="0" rIns="0" bIns="0" rtlCol="0" anchor="ctr">
            <a:noAutofit/>
          </a:bodyPr>
          <a:lstStyle/>
          <a:p>
            <a:pPr>
              <a:spcAft>
                <a:spcPts val="600"/>
              </a:spcAft>
            </a:pPr>
            <a:r>
              <a:rPr lang="en-US" sz="1100" dirty="0">
                <a:latin typeface="Arial" panose="020B0604020202020204" pitchFamily="34" charset="0"/>
                <a:cs typeface="Arial" panose="020B0604020202020204" pitchFamily="34" charset="0"/>
              </a:rPr>
              <a:t>Call</a:t>
            </a:r>
            <a:r>
              <a:rPr lang="en-US" sz="1100" b="1" dirty="0">
                <a:solidFill>
                  <a:srgbClr val="7030A0"/>
                </a:solidFill>
                <a:latin typeface="Arial" panose="020B0604020202020204" pitchFamily="34" charset="0"/>
                <a:cs typeface="Arial" panose="020B0604020202020204" pitchFamily="34" charset="0"/>
              </a:rPr>
              <a:t>:</a:t>
            </a:r>
            <a:br>
              <a:rPr lang="en-US" sz="1100" b="1" dirty="0">
                <a:solidFill>
                  <a:srgbClr val="7030A0"/>
                </a:solidFill>
                <a:latin typeface="Arial" panose="020B0604020202020204" pitchFamily="34" charset="0"/>
                <a:cs typeface="Arial" panose="020B0604020202020204" pitchFamily="34" charset="0"/>
              </a:rPr>
            </a:br>
            <a:r>
              <a:rPr lang="en-US" sz="1100" b="1" dirty="0">
                <a:solidFill>
                  <a:srgbClr val="7030A0"/>
                </a:solidFill>
                <a:latin typeface="Arial" panose="020B0604020202020204" pitchFamily="34" charset="0"/>
                <a:cs typeface="Arial" panose="020B0604020202020204" pitchFamily="34" charset="0"/>
              </a:rPr>
              <a:t>[###-###-####]</a:t>
            </a:r>
          </a:p>
          <a:p>
            <a:pPr>
              <a:spcAft>
                <a:spcPts val="600"/>
              </a:spcAft>
            </a:pPr>
            <a:r>
              <a:rPr lang="en-US" sz="1100" dirty="0">
                <a:latin typeface="Arial" panose="020B0604020202020204" pitchFamily="34" charset="0"/>
                <a:cs typeface="Arial" panose="020B0604020202020204" pitchFamily="34" charset="0"/>
              </a:rPr>
              <a:t>Visit:</a:t>
            </a:r>
            <a:br>
              <a:rPr lang="en-US" sz="1100" dirty="0">
                <a:latin typeface="Arial" panose="020B0604020202020204" pitchFamily="34" charset="0"/>
                <a:cs typeface="Arial" panose="020B0604020202020204" pitchFamily="34" charset="0"/>
              </a:rPr>
            </a:br>
            <a:r>
              <a:rPr lang="en-US" sz="1100" b="1" dirty="0">
                <a:solidFill>
                  <a:srgbClr val="7030A0"/>
                </a:solidFill>
                <a:latin typeface="Arial" panose="020B0604020202020204" pitchFamily="34" charset="0"/>
                <a:cs typeface="Arial" panose="020B0604020202020204" pitchFamily="34" charset="0"/>
              </a:rPr>
              <a:t>[Website URL]</a:t>
            </a:r>
            <a:endParaRPr lang="en-US" sz="11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9468451D-5D60-6B9E-024A-65E6D9DA08EA}"/>
              </a:ext>
            </a:extLst>
          </p:cNvPr>
          <p:cNvSpPr/>
          <p:nvPr/>
        </p:nvSpPr>
        <p:spPr>
          <a:xfrm>
            <a:off x="1078938" y="7731767"/>
            <a:ext cx="1613471" cy="651199"/>
          </a:xfrm>
          <a:prstGeom prst="rect">
            <a:avLst/>
          </a:prstGeom>
          <a:noFill/>
          <a:ln w="381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Arial" panose="020B0604020202020204" pitchFamily="34" charset="0"/>
                <a:cs typeface="Arial" panose="020B0604020202020204" pitchFamily="34" charset="0"/>
              </a:rPr>
              <a:t>[ YOUR LOGO HERE ]</a:t>
            </a:r>
          </a:p>
        </p:txBody>
      </p:sp>
      <p:sp>
        <p:nvSpPr>
          <p:cNvPr id="17" name="TextBox 16">
            <a:extLst>
              <a:ext uri="{FF2B5EF4-FFF2-40B4-BE49-F238E27FC236}">
                <a16:creationId xmlns:a16="http://schemas.microsoft.com/office/drawing/2014/main" id="{648A2411-40A0-4FC5-601C-DCDFFFE2CF48}"/>
              </a:ext>
            </a:extLst>
          </p:cNvPr>
          <p:cNvSpPr txBox="1">
            <a:spLocks noGrp="1" noRot="1" noMove="1" noResize="1" noEditPoints="1" noAdjustHandles="1" noChangeArrowheads="1" noChangeShapeType="1"/>
          </p:cNvSpPr>
          <p:nvPr/>
        </p:nvSpPr>
        <p:spPr>
          <a:xfrm>
            <a:off x="1058609" y="5636293"/>
            <a:ext cx="2548192" cy="818936"/>
          </a:xfrm>
          <a:prstGeom prst="rect">
            <a:avLst/>
          </a:prstGeom>
          <a:noFill/>
        </p:spPr>
        <p:txBody>
          <a:bodyPr wrap="square" lIns="0" tIns="0" rIns="0" bIns="0" rtlCol="0">
            <a:noAutofit/>
          </a:bodyPr>
          <a:lstStyle/>
          <a:p>
            <a:pPr>
              <a:lnSpc>
                <a:spcPct val="110000"/>
              </a:lnSpc>
            </a:pPr>
            <a:r>
              <a:rPr lang="en-US" sz="1200" b="1" dirty="0">
                <a:solidFill>
                  <a:srgbClr val="7030A0"/>
                </a:solidFill>
                <a:latin typeface="Arial" panose="020B0604020202020204" pitchFamily="34" charset="0"/>
                <a:cs typeface="Arial" panose="020B0604020202020204" pitchFamily="34" charset="0"/>
              </a:rPr>
              <a:t>Support is available.</a:t>
            </a:r>
            <a:endParaRPr lang="en-US" sz="1200" dirty="0">
              <a:solidFill>
                <a:srgbClr val="7030A0"/>
              </a:solidFill>
              <a:latin typeface="Arial" panose="020B0604020202020204" pitchFamily="34" charset="0"/>
              <a:cs typeface="Arial" panose="020B0604020202020204" pitchFamily="34" charset="0"/>
            </a:endParaRPr>
          </a:p>
          <a:p>
            <a:pPr>
              <a:lnSpc>
                <a:spcPct val="110000"/>
              </a:lnSpc>
            </a:pPr>
            <a:r>
              <a:rPr lang="en-US" sz="1200" dirty="0">
                <a:latin typeface="Arial" panose="020B0604020202020204" pitchFamily="34" charset="0"/>
                <a:cs typeface="Arial" panose="020B0604020202020204" pitchFamily="34" charset="0"/>
              </a:rPr>
              <a:t>Many services are free or low-cost.</a:t>
            </a:r>
          </a:p>
          <a:p>
            <a:pPr>
              <a:lnSpc>
                <a:spcPct val="110000"/>
              </a:lnSpc>
            </a:pPr>
            <a:endParaRPr lang="en-US" sz="1200" dirty="0">
              <a:latin typeface="Arial" panose="020B0604020202020204" pitchFamily="34" charset="0"/>
              <a:cs typeface="Arial" panose="020B0604020202020204" pitchFamily="34" charset="0"/>
            </a:endParaRPr>
          </a:p>
          <a:p>
            <a:pPr>
              <a:lnSpc>
                <a:spcPct val="110000"/>
              </a:lnSpc>
            </a:pPr>
            <a:r>
              <a:rPr lang="en-US" sz="1200" b="1" dirty="0">
                <a:latin typeface="Arial" panose="020B0604020202020204" pitchFamily="34" charset="0"/>
                <a:cs typeface="Arial" panose="020B0604020202020204" pitchFamily="34" charset="0"/>
              </a:rPr>
              <a:t>Take the first step:</a:t>
            </a:r>
            <a:endParaRPr lang="en-US" sz="1200" dirty="0">
              <a:latin typeface="Arial" panose="020B0604020202020204" pitchFamily="34" charset="0"/>
              <a:cs typeface="Arial" panose="020B0604020202020204" pitchFamily="34" charset="0"/>
            </a:endParaRPr>
          </a:p>
        </p:txBody>
      </p:sp>
      <p:pic>
        <p:nvPicPr>
          <p:cNvPr id="25" name="Picture 24">
            <a:extLst>
              <a:ext uri="{FF2B5EF4-FFF2-40B4-BE49-F238E27FC236}">
                <a16:creationId xmlns:a16="http://schemas.microsoft.com/office/drawing/2014/main" id="{575B02D4-2767-8DD6-EC4A-01E7746D9ADD}"/>
              </a:ext>
            </a:extLst>
          </p:cNvPr>
          <p:cNvPicPr>
            <a:picLocks noGrp="1" noRot="1" noChangeAspect="1" noMove="1" noResize="1" noEditPoints="1" noAdjustHandles="1" noChangeArrowheads="1" noChangeShapeType="1" noCrop="1"/>
          </p:cNvPicPr>
          <p:nvPr/>
        </p:nvPicPr>
        <p:blipFill>
          <a:blip r:embed="rId3"/>
          <a:srcRect r="90325" b="95273"/>
          <a:stretch>
            <a:fillRect/>
          </a:stretch>
        </p:blipFill>
        <p:spPr>
          <a:xfrm>
            <a:off x="38100" y="38100"/>
            <a:ext cx="434975" cy="428625"/>
          </a:xfrm>
          <a:prstGeom prst="rect">
            <a:avLst/>
          </a:prstGeom>
        </p:spPr>
      </p:pic>
      <p:pic>
        <p:nvPicPr>
          <p:cNvPr id="26" name="Picture 25">
            <a:extLst>
              <a:ext uri="{FF2B5EF4-FFF2-40B4-BE49-F238E27FC236}">
                <a16:creationId xmlns:a16="http://schemas.microsoft.com/office/drawing/2014/main" id="{FAE454B6-78B6-C1EF-8882-B06898C0DF86}"/>
              </a:ext>
            </a:extLst>
          </p:cNvPr>
          <p:cNvPicPr>
            <a:picLocks noGrp="1" noRot="1" noChangeAspect="1" noMove="1" noResize="1" noEditPoints="1" noAdjustHandles="1" noChangeArrowheads="1" noChangeShapeType="1" noCrop="1"/>
          </p:cNvPicPr>
          <p:nvPr/>
        </p:nvPicPr>
        <p:blipFill>
          <a:blip r:embed="rId3"/>
          <a:srcRect l="90396" b="95238"/>
          <a:stretch>
            <a:fillRect/>
          </a:stretch>
        </p:blipFill>
        <p:spPr>
          <a:xfrm>
            <a:off x="4102100" y="38101"/>
            <a:ext cx="431800" cy="431800"/>
          </a:xfrm>
          <a:prstGeom prst="rect">
            <a:avLst/>
          </a:prstGeom>
        </p:spPr>
      </p:pic>
      <p:pic>
        <p:nvPicPr>
          <p:cNvPr id="27" name="Picture 26">
            <a:extLst>
              <a:ext uri="{FF2B5EF4-FFF2-40B4-BE49-F238E27FC236}">
                <a16:creationId xmlns:a16="http://schemas.microsoft.com/office/drawing/2014/main" id="{934CE3B3-2D76-E647-4261-D2D661159209}"/>
              </a:ext>
            </a:extLst>
          </p:cNvPr>
          <p:cNvPicPr>
            <a:picLocks noGrp="1" noRot="1" noChangeAspect="1" noMove="1" noResize="1" noEditPoints="1" noAdjustHandles="1" noChangeArrowheads="1" noChangeShapeType="1" noCrop="1"/>
          </p:cNvPicPr>
          <p:nvPr/>
        </p:nvPicPr>
        <p:blipFill>
          <a:blip r:embed="rId3"/>
          <a:srcRect t="95203" r="89901"/>
          <a:stretch>
            <a:fillRect/>
          </a:stretch>
        </p:blipFill>
        <p:spPr>
          <a:xfrm>
            <a:off x="38100" y="8670924"/>
            <a:ext cx="454025" cy="434975"/>
          </a:xfrm>
          <a:prstGeom prst="rect">
            <a:avLst/>
          </a:prstGeom>
        </p:spPr>
      </p:pic>
      <p:pic>
        <p:nvPicPr>
          <p:cNvPr id="28" name="Picture 27">
            <a:extLst>
              <a:ext uri="{FF2B5EF4-FFF2-40B4-BE49-F238E27FC236}">
                <a16:creationId xmlns:a16="http://schemas.microsoft.com/office/drawing/2014/main" id="{93222247-8260-F182-8074-B8DA05F22CDF}"/>
              </a:ext>
            </a:extLst>
          </p:cNvPr>
          <p:cNvPicPr>
            <a:picLocks noGrp="1" noRot="1" noChangeAspect="1" noMove="1" noResize="1" noEditPoints="1" noAdjustHandles="1" noChangeArrowheads="1" noChangeShapeType="1" noCrop="1"/>
          </p:cNvPicPr>
          <p:nvPr/>
        </p:nvPicPr>
        <p:blipFill>
          <a:blip r:embed="rId3"/>
          <a:srcRect l="90254" t="95238"/>
          <a:stretch>
            <a:fillRect/>
          </a:stretch>
        </p:blipFill>
        <p:spPr>
          <a:xfrm>
            <a:off x="4095750" y="8674100"/>
            <a:ext cx="438149" cy="431800"/>
          </a:xfrm>
          <a:prstGeom prst="rect">
            <a:avLst/>
          </a:prstGeom>
        </p:spPr>
      </p:pic>
      <p:sp>
        <p:nvSpPr>
          <p:cNvPr id="10" name="TextBox 9">
            <a:extLst>
              <a:ext uri="{FF2B5EF4-FFF2-40B4-BE49-F238E27FC236}">
                <a16:creationId xmlns:a16="http://schemas.microsoft.com/office/drawing/2014/main" id="{613FEF71-72B9-C662-CB3A-46ABCFFDD908}"/>
              </a:ext>
            </a:extLst>
          </p:cNvPr>
          <p:cNvSpPr txBox="1">
            <a:spLocks noGrp="1" noRot="1" noMove="1" noResize="1" noEditPoints="1" noAdjustHandles="1" noChangeArrowheads="1" noChangeShapeType="1"/>
          </p:cNvSpPr>
          <p:nvPr/>
        </p:nvSpPr>
        <p:spPr>
          <a:xfrm>
            <a:off x="849421" y="3151535"/>
            <a:ext cx="2897087" cy="932989"/>
          </a:xfrm>
          <a:prstGeom prst="rect">
            <a:avLst/>
          </a:prstGeom>
          <a:noFill/>
        </p:spPr>
        <p:txBody>
          <a:bodyPr wrap="square" lIns="0" tIns="0" rIns="0" bIns="0" rtlCol="0">
            <a:noAutofit/>
          </a:bodyPr>
          <a:lstStyle/>
          <a:p>
            <a:pPr>
              <a:lnSpc>
                <a:spcPct val="90000"/>
              </a:lnSpc>
            </a:pPr>
            <a:r>
              <a:rPr lang="en-US" sz="2400" b="1" dirty="0">
                <a:solidFill>
                  <a:schemeClr val="bg1"/>
                </a:solidFill>
                <a:latin typeface="Arial" panose="020B0604020202020204" pitchFamily="34" charset="0"/>
                <a:cs typeface="Arial" panose="020B0604020202020204" pitchFamily="34" charset="0"/>
              </a:rPr>
              <a:t>Need a break?</a:t>
            </a:r>
          </a:p>
          <a:p>
            <a:pPr>
              <a:lnSpc>
                <a:spcPct val="90000"/>
              </a:lnSpc>
            </a:pPr>
            <a:r>
              <a:rPr lang="en-US" sz="3500" b="1" dirty="0">
                <a:solidFill>
                  <a:srgbClr val="F7F2BF"/>
                </a:solidFill>
                <a:latin typeface="Arial" panose="020B0604020202020204" pitchFamily="34" charset="0"/>
                <a:cs typeface="Arial" panose="020B0604020202020204" pitchFamily="34" charset="0"/>
              </a:rPr>
              <a:t>Yes, you do.</a:t>
            </a:r>
          </a:p>
        </p:txBody>
      </p:sp>
    </p:spTree>
    <p:extLst>
      <p:ext uri="{BB962C8B-B14F-4D97-AF65-F5344CB8AC3E}">
        <p14:creationId xmlns:p14="http://schemas.microsoft.com/office/powerpoint/2010/main" val="3947479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65B11D-C2C9-6343-36EB-77FE8E9FAAC6}"/>
            </a:ext>
          </a:extLst>
        </p:cNvPr>
        <p:cNvGrpSpPr/>
        <p:nvPr/>
      </p:nvGrpSpPr>
      <p:grpSpPr>
        <a:xfrm>
          <a:off x="0" y="0"/>
          <a:ext cx="0" cy="0"/>
          <a:chOff x="0" y="0"/>
          <a:chExt cx="0" cy="0"/>
        </a:xfrm>
      </p:grpSpPr>
      <p:pic>
        <p:nvPicPr>
          <p:cNvPr id="36" name="Picture Placeholder 35">
            <a:extLst>
              <a:ext uri="{FF2B5EF4-FFF2-40B4-BE49-F238E27FC236}">
                <a16:creationId xmlns:a16="http://schemas.microsoft.com/office/drawing/2014/main" id="{50F349E9-7D05-BA17-C4FC-30723A28FCD1}"/>
              </a:ext>
            </a:extLst>
          </p:cNvPr>
          <p:cNvPicPr>
            <a:picLocks noGrp="1" noChangeAspect="1"/>
          </p:cNvPicPr>
          <p:nvPr>
            <p:ph type="pic" sz="quarter" idx="10"/>
          </p:nvPr>
        </p:nvPicPr>
        <p:blipFill>
          <a:blip r:embed="rId2" cstate="hqprint">
            <a:extLst>
              <a:ext uri="{28A0092B-C50C-407E-A947-70E740481C1C}">
                <a14:useLocalDpi xmlns:a14="http://schemas.microsoft.com/office/drawing/2010/main"/>
              </a:ext>
            </a:extLst>
          </a:blip>
          <a:srcRect/>
          <a:stretch>
            <a:fillRect/>
          </a:stretch>
        </p:blipFill>
        <p:spPr>
          <a:xfrm>
            <a:off x="342900" y="342900"/>
            <a:ext cx="3886200" cy="2803525"/>
          </a:xfrm>
        </p:spPr>
      </p:pic>
      <p:sp>
        <p:nvSpPr>
          <p:cNvPr id="13" name="Freeform 12">
            <a:extLst>
              <a:ext uri="{FF2B5EF4-FFF2-40B4-BE49-F238E27FC236}">
                <a16:creationId xmlns:a16="http://schemas.microsoft.com/office/drawing/2014/main" id="{EF11621B-428C-B806-8814-C6B9676D88A3}"/>
              </a:ext>
            </a:extLst>
          </p:cNvPr>
          <p:cNvSpPr>
            <a:spLocks noGrp="1" noRot="1" noMove="1" noResize="1" noEditPoints="1" noAdjustHandles="1" noChangeArrowheads="1" noChangeShapeType="1"/>
          </p:cNvSpPr>
          <p:nvPr/>
        </p:nvSpPr>
        <p:spPr>
          <a:xfrm>
            <a:off x="342900" y="2578100"/>
            <a:ext cx="3886200" cy="1665654"/>
          </a:xfrm>
          <a:custGeom>
            <a:avLst/>
            <a:gdLst>
              <a:gd name="connsiteX0" fmla="*/ 0 w 3657600"/>
              <a:gd name="connsiteY0" fmla="*/ 0 h 1665654"/>
              <a:gd name="connsiteX1" fmla="*/ 70520 w 3657600"/>
              <a:gd name="connsiteY1" fmla="*/ 5005 h 1665654"/>
              <a:gd name="connsiteX2" fmla="*/ 3648757 w 3657600"/>
              <a:gd name="connsiteY2" fmla="*/ 523793 h 1665654"/>
              <a:gd name="connsiteX3" fmla="*/ 3657600 w 3657600"/>
              <a:gd name="connsiteY3" fmla="*/ 525813 h 1665654"/>
              <a:gd name="connsiteX4" fmla="*/ 3657600 w 3657600"/>
              <a:gd name="connsiteY4" fmla="*/ 1665654 h 1665654"/>
              <a:gd name="connsiteX5" fmla="*/ 0 w 3657600"/>
              <a:gd name="connsiteY5" fmla="*/ 1665654 h 1665654"/>
              <a:gd name="connsiteX6" fmla="*/ 0 w 3657600"/>
              <a:gd name="connsiteY6" fmla="*/ 0 h 1665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7600" h="1665654">
                <a:moveTo>
                  <a:pt x="0" y="0"/>
                </a:moveTo>
                <a:lnTo>
                  <a:pt x="70520" y="5005"/>
                </a:lnTo>
                <a:cubicBezTo>
                  <a:pt x="1340498" y="108275"/>
                  <a:pt x="2543050" y="285101"/>
                  <a:pt x="3648757" y="523793"/>
                </a:cubicBezTo>
                <a:lnTo>
                  <a:pt x="3657600" y="525813"/>
                </a:lnTo>
                <a:lnTo>
                  <a:pt x="3657600" y="1665654"/>
                </a:lnTo>
                <a:lnTo>
                  <a:pt x="0" y="1665654"/>
                </a:lnTo>
                <a:lnTo>
                  <a:pt x="0" y="0"/>
                </a:lnTo>
                <a:close/>
              </a:path>
            </a:pathLst>
          </a:cu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a:extLst>
              <a:ext uri="{FF2B5EF4-FFF2-40B4-BE49-F238E27FC236}">
                <a16:creationId xmlns:a16="http://schemas.microsoft.com/office/drawing/2014/main" id="{4F975CD7-E0B9-987B-912C-68F0B0B41DFB}"/>
              </a:ext>
            </a:extLst>
          </p:cNvPr>
          <p:cNvSpPr txBox="1">
            <a:spLocks noGrp="1" noRot="1" noMove="1" noResize="1" noEditPoints="1" noAdjustHandles="1" noChangeArrowheads="1" noChangeShapeType="1"/>
          </p:cNvSpPr>
          <p:nvPr/>
        </p:nvSpPr>
        <p:spPr>
          <a:xfrm>
            <a:off x="875728" y="4437413"/>
            <a:ext cx="2670112" cy="774675"/>
          </a:xfrm>
          <a:prstGeom prst="rect">
            <a:avLst/>
          </a:prstGeom>
          <a:noFill/>
        </p:spPr>
        <p:txBody>
          <a:bodyPr wrap="square" lIns="0" tIns="0" rIns="0" bIns="0" rtlCol="0">
            <a:noAutofit/>
          </a:bodyPr>
          <a:lstStyle/>
          <a:p>
            <a:pPr>
              <a:lnSpc>
                <a:spcPct val="120000"/>
              </a:lnSpc>
            </a:pPr>
            <a:r>
              <a:rPr lang="en-US" sz="1400" b="1" dirty="0">
                <a:solidFill>
                  <a:srgbClr val="0074BD"/>
                </a:solidFill>
                <a:latin typeface="Arial" panose="020B0604020202020204" pitchFamily="34" charset="0"/>
                <a:cs typeface="Arial" panose="020B0604020202020204" pitchFamily="34" charset="0"/>
              </a:rPr>
              <a:t>Caring for a loved one is love in action. </a:t>
            </a:r>
            <a:r>
              <a:rPr lang="en-US" sz="1400" dirty="0">
                <a:latin typeface="Arial" panose="020B0604020202020204" pitchFamily="34" charset="0"/>
                <a:cs typeface="Arial" panose="020B0604020202020204" pitchFamily="34" charset="0"/>
              </a:rPr>
              <a:t>But it’s also hard work. You don’t have to do it alone. </a:t>
            </a:r>
          </a:p>
        </p:txBody>
      </p:sp>
      <p:sp>
        <p:nvSpPr>
          <p:cNvPr id="2" name="Rectangle 1">
            <a:extLst>
              <a:ext uri="{FF2B5EF4-FFF2-40B4-BE49-F238E27FC236}">
                <a16:creationId xmlns:a16="http://schemas.microsoft.com/office/drawing/2014/main" id="{B9E50E44-A942-F5F9-313C-543612210299}"/>
              </a:ext>
            </a:extLst>
          </p:cNvPr>
          <p:cNvSpPr/>
          <p:nvPr/>
        </p:nvSpPr>
        <p:spPr>
          <a:xfrm>
            <a:off x="1078930" y="6553200"/>
            <a:ext cx="858744" cy="910998"/>
          </a:xfrm>
          <a:prstGeom prst="rect">
            <a:avLst/>
          </a:prstGeom>
          <a:noFill/>
          <a:ln w="381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Arial" panose="020B0604020202020204" pitchFamily="34" charset="0"/>
                <a:cs typeface="Arial" panose="020B0604020202020204" pitchFamily="34" charset="0"/>
              </a:rPr>
              <a:t>INSERT </a:t>
            </a:r>
            <a:br>
              <a:rPr lang="en-US" sz="1000" dirty="0">
                <a:solidFill>
                  <a:schemeClr val="tx1"/>
                </a:solidFill>
                <a:latin typeface="Arial" panose="020B0604020202020204" pitchFamily="34" charset="0"/>
                <a:cs typeface="Arial" panose="020B0604020202020204" pitchFamily="34" charset="0"/>
              </a:rPr>
            </a:br>
            <a:r>
              <a:rPr lang="en-US" sz="1000" dirty="0">
                <a:solidFill>
                  <a:schemeClr val="tx1"/>
                </a:solidFill>
                <a:latin typeface="Arial" panose="020B0604020202020204" pitchFamily="34" charset="0"/>
                <a:cs typeface="Arial" panose="020B0604020202020204" pitchFamily="34" charset="0"/>
              </a:rPr>
              <a:t>QR CODE</a:t>
            </a:r>
          </a:p>
        </p:txBody>
      </p:sp>
      <p:sp>
        <p:nvSpPr>
          <p:cNvPr id="5" name="TextBox 4">
            <a:extLst>
              <a:ext uri="{FF2B5EF4-FFF2-40B4-BE49-F238E27FC236}">
                <a16:creationId xmlns:a16="http://schemas.microsoft.com/office/drawing/2014/main" id="{C63503C0-F00E-7486-7029-01254BB064A0}"/>
              </a:ext>
            </a:extLst>
          </p:cNvPr>
          <p:cNvSpPr txBox="1">
            <a:spLocks noGrp="1" noRot="1" noMove="1" noResize="1" noEditPoints="1" noAdjustHandles="1" noChangeArrowheads="1" noChangeShapeType="1"/>
          </p:cNvSpPr>
          <p:nvPr/>
        </p:nvSpPr>
        <p:spPr>
          <a:xfrm>
            <a:off x="2102109" y="6532881"/>
            <a:ext cx="1646939" cy="944880"/>
          </a:xfrm>
          <a:prstGeom prst="rect">
            <a:avLst/>
          </a:prstGeom>
          <a:noFill/>
        </p:spPr>
        <p:txBody>
          <a:bodyPr wrap="square" lIns="0" tIns="0" rIns="0" bIns="0" rtlCol="0" anchor="ctr">
            <a:noAutofit/>
          </a:bodyPr>
          <a:lstStyle/>
          <a:p>
            <a:pPr>
              <a:spcAft>
                <a:spcPts val="600"/>
              </a:spcAft>
            </a:pPr>
            <a:r>
              <a:rPr lang="en-US" sz="1100" dirty="0">
                <a:latin typeface="Arial" panose="020B0604020202020204" pitchFamily="34" charset="0"/>
                <a:cs typeface="Arial" panose="020B0604020202020204" pitchFamily="34" charset="0"/>
              </a:rPr>
              <a:t>Call</a:t>
            </a:r>
            <a:r>
              <a:rPr lang="en-US" sz="1100" b="1" dirty="0">
                <a:solidFill>
                  <a:srgbClr val="7030A0"/>
                </a:solidFill>
                <a:latin typeface="Arial" panose="020B0604020202020204" pitchFamily="34" charset="0"/>
                <a:cs typeface="Arial" panose="020B0604020202020204" pitchFamily="34" charset="0"/>
              </a:rPr>
              <a:t>:</a:t>
            </a:r>
            <a:br>
              <a:rPr lang="en-US" sz="1100" b="1" dirty="0">
                <a:solidFill>
                  <a:srgbClr val="7030A0"/>
                </a:solidFill>
                <a:latin typeface="Arial" panose="020B0604020202020204" pitchFamily="34" charset="0"/>
                <a:cs typeface="Arial" panose="020B0604020202020204" pitchFamily="34" charset="0"/>
              </a:rPr>
            </a:br>
            <a:r>
              <a:rPr lang="en-US" sz="1100" b="1" dirty="0">
                <a:solidFill>
                  <a:srgbClr val="7030A0"/>
                </a:solidFill>
                <a:latin typeface="Arial" panose="020B0604020202020204" pitchFamily="34" charset="0"/>
                <a:cs typeface="Arial" panose="020B0604020202020204" pitchFamily="34" charset="0"/>
              </a:rPr>
              <a:t>[###-###-####]</a:t>
            </a:r>
          </a:p>
          <a:p>
            <a:pPr>
              <a:spcAft>
                <a:spcPts val="600"/>
              </a:spcAft>
            </a:pPr>
            <a:r>
              <a:rPr lang="en-US" sz="1100" dirty="0">
                <a:latin typeface="Arial" panose="020B0604020202020204" pitchFamily="34" charset="0"/>
                <a:cs typeface="Arial" panose="020B0604020202020204" pitchFamily="34" charset="0"/>
              </a:rPr>
              <a:t>Visit:</a:t>
            </a:r>
            <a:br>
              <a:rPr lang="en-US" sz="1100" dirty="0">
                <a:latin typeface="Arial" panose="020B0604020202020204" pitchFamily="34" charset="0"/>
                <a:cs typeface="Arial" panose="020B0604020202020204" pitchFamily="34" charset="0"/>
              </a:rPr>
            </a:br>
            <a:r>
              <a:rPr lang="en-US" sz="1100" b="1" dirty="0">
                <a:solidFill>
                  <a:srgbClr val="7030A0"/>
                </a:solidFill>
                <a:latin typeface="Arial" panose="020B0604020202020204" pitchFamily="34" charset="0"/>
                <a:cs typeface="Arial" panose="020B0604020202020204" pitchFamily="34" charset="0"/>
              </a:rPr>
              <a:t>[Website URL]</a:t>
            </a:r>
            <a:endParaRPr lang="en-US" sz="11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2B7B6642-D8D3-F42C-0577-8D41AD102016}"/>
              </a:ext>
            </a:extLst>
          </p:cNvPr>
          <p:cNvSpPr/>
          <p:nvPr/>
        </p:nvSpPr>
        <p:spPr>
          <a:xfrm>
            <a:off x="1078938" y="7731767"/>
            <a:ext cx="1613471" cy="651199"/>
          </a:xfrm>
          <a:prstGeom prst="rect">
            <a:avLst/>
          </a:prstGeom>
          <a:noFill/>
          <a:ln w="381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Arial" panose="020B0604020202020204" pitchFamily="34" charset="0"/>
                <a:cs typeface="Arial" panose="020B0604020202020204" pitchFamily="34" charset="0"/>
              </a:rPr>
              <a:t>[ YOUR LOGO HERE ]</a:t>
            </a:r>
          </a:p>
        </p:txBody>
      </p:sp>
      <p:sp>
        <p:nvSpPr>
          <p:cNvPr id="17" name="TextBox 16">
            <a:extLst>
              <a:ext uri="{FF2B5EF4-FFF2-40B4-BE49-F238E27FC236}">
                <a16:creationId xmlns:a16="http://schemas.microsoft.com/office/drawing/2014/main" id="{22F8A3EE-9FBB-F83E-22A9-BC0A144F706F}"/>
              </a:ext>
            </a:extLst>
          </p:cNvPr>
          <p:cNvSpPr txBox="1">
            <a:spLocks noGrp="1" noRot="1" noMove="1" noResize="1" noEditPoints="1" noAdjustHandles="1" noChangeArrowheads="1" noChangeShapeType="1"/>
          </p:cNvSpPr>
          <p:nvPr/>
        </p:nvSpPr>
        <p:spPr>
          <a:xfrm>
            <a:off x="1058609" y="5636293"/>
            <a:ext cx="2548192" cy="818936"/>
          </a:xfrm>
          <a:prstGeom prst="rect">
            <a:avLst/>
          </a:prstGeom>
          <a:noFill/>
        </p:spPr>
        <p:txBody>
          <a:bodyPr wrap="square" lIns="0" tIns="0" rIns="0" bIns="0" rtlCol="0">
            <a:noAutofit/>
          </a:bodyPr>
          <a:lstStyle/>
          <a:p>
            <a:pPr>
              <a:lnSpc>
                <a:spcPct val="110000"/>
              </a:lnSpc>
            </a:pPr>
            <a:r>
              <a:rPr lang="en-US" sz="1200" b="1" dirty="0">
                <a:solidFill>
                  <a:srgbClr val="7030A0"/>
                </a:solidFill>
                <a:latin typeface="Arial" panose="020B0604020202020204" pitchFamily="34" charset="0"/>
                <a:cs typeface="Arial" panose="020B0604020202020204" pitchFamily="34" charset="0"/>
              </a:rPr>
              <a:t>Support is available.</a:t>
            </a:r>
            <a:endParaRPr lang="en-US" sz="1200" dirty="0">
              <a:solidFill>
                <a:srgbClr val="7030A0"/>
              </a:solidFill>
              <a:latin typeface="Arial" panose="020B0604020202020204" pitchFamily="34" charset="0"/>
              <a:cs typeface="Arial" panose="020B0604020202020204" pitchFamily="34" charset="0"/>
            </a:endParaRPr>
          </a:p>
          <a:p>
            <a:pPr>
              <a:lnSpc>
                <a:spcPct val="110000"/>
              </a:lnSpc>
            </a:pPr>
            <a:r>
              <a:rPr lang="en-US" sz="1200" dirty="0">
                <a:latin typeface="Arial" panose="020B0604020202020204" pitchFamily="34" charset="0"/>
                <a:cs typeface="Arial" panose="020B0604020202020204" pitchFamily="34" charset="0"/>
              </a:rPr>
              <a:t>Many services are free or low-cost.</a:t>
            </a:r>
          </a:p>
          <a:p>
            <a:pPr>
              <a:lnSpc>
                <a:spcPct val="110000"/>
              </a:lnSpc>
            </a:pPr>
            <a:endParaRPr lang="en-US" sz="1200" dirty="0">
              <a:latin typeface="Arial" panose="020B0604020202020204" pitchFamily="34" charset="0"/>
              <a:cs typeface="Arial" panose="020B0604020202020204" pitchFamily="34" charset="0"/>
            </a:endParaRPr>
          </a:p>
          <a:p>
            <a:pPr>
              <a:lnSpc>
                <a:spcPct val="110000"/>
              </a:lnSpc>
            </a:pPr>
            <a:r>
              <a:rPr lang="en-US" sz="1200" b="1" dirty="0">
                <a:latin typeface="Arial" panose="020B0604020202020204" pitchFamily="34" charset="0"/>
                <a:cs typeface="Arial" panose="020B0604020202020204" pitchFamily="34" charset="0"/>
              </a:rPr>
              <a:t>Take the first step:</a:t>
            </a:r>
            <a:endParaRPr lang="en-US" sz="1200" dirty="0">
              <a:latin typeface="Arial" panose="020B0604020202020204" pitchFamily="34" charset="0"/>
              <a:cs typeface="Arial" panose="020B0604020202020204" pitchFamily="34" charset="0"/>
            </a:endParaRPr>
          </a:p>
        </p:txBody>
      </p:sp>
      <p:pic>
        <p:nvPicPr>
          <p:cNvPr id="25" name="Picture 24">
            <a:extLst>
              <a:ext uri="{FF2B5EF4-FFF2-40B4-BE49-F238E27FC236}">
                <a16:creationId xmlns:a16="http://schemas.microsoft.com/office/drawing/2014/main" id="{6D46D84F-96D2-D656-B438-3D240F2C00D7}"/>
              </a:ext>
            </a:extLst>
          </p:cNvPr>
          <p:cNvPicPr>
            <a:picLocks noGrp="1" noRot="1" noChangeAspect="1" noMove="1" noResize="1" noEditPoints="1" noAdjustHandles="1" noChangeArrowheads="1" noChangeShapeType="1" noCrop="1"/>
          </p:cNvPicPr>
          <p:nvPr/>
        </p:nvPicPr>
        <p:blipFill>
          <a:blip r:embed="rId3"/>
          <a:srcRect r="90325" b="95273"/>
          <a:stretch>
            <a:fillRect/>
          </a:stretch>
        </p:blipFill>
        <p:spPr>
          <a:xfrm>
            <a:off x="38100" y="38100"/>
            <a:ext cx="434975" cy="428625"/>
          </a:xfrm>
          <a:prstGeom prst="rect">
            <a:avLst/>
          </a:prstGeom>
        </p:spPr>
      </p:pic>
      <p:pic>
        <p:nvPicPr>
          <p:cNvPr id="26" name="Picture 25">
            <a:extLst>
              <a:ext uri="{FF2B5EF4-FFF2-40B4-BE49-F238E27FC236}">
                <a16:creationId xmlns:a16="http://schemas.microsoft.com/office/drawing/2014/main" id="{9EC9E90F-02CD-8F67-51FE-B6AAEFEB83E6}"/>
              </a:ext>
            </a:extLst>
          </p:cNvPr>
          <p:cNvPicPr>
            <a:picLocks noGrp="1" noRot="1" noChangeAspect="1" noMove="1" noResize="1" noEditPoints="1" noAdjustHandles="1" noChangeArrowheads="1" noChangeShapeType="1" noCrop="1"/>
          </p:cNvPicPr>
          <p:nvPr/>
        </p:nvPicPr>
        <p:blipFill>
          <a:blip r:embed="rId3"/>
          <a:srcRect l="90396" b="95238"/>
          <a:stretch>
            <a:fillRect/>
          </a:stretch>
        </p:blipFill>
        <p:spPr>
          <a:xfrm>
            <a:off x="4102100" y="38101"/>
            <a:ext cx="431800" cy="431800"/>
          </a:xfrm>
          <a:prstGeom prst="rect">
            <a:avLst/>
          </a:prstGeom>
        </p:spPr>
      </p:pic>
      <p:pic>
        <p:nvPicPr>
          <p:cNvPr id="27" name="Picture 26">
            <a:extLst>
              <a:ext uri="{FF2B5EF4-FFF2-40B4-BE49-F238E27FC236}">
                <a16:creationId xmlns:a16="http://schemas.microsoft.com/office/drawing/2014/main" id="{AA5FC918-91CA-3584-734F-2ACF1E4DAF09}"/>
              </a:ext>
            </a:extLst>
          </p:cNvPr>
          <p:cNvPicPr>
            <a:picLocks noGrp="1" noRot="1" noChangeAspect="1" noMove="1" noResize="1" noEditPoints="1" noAdjustHandles="1" noChangeArrowheads="1" noChangeShapeType="1" noCrop="1"/>
          </p:cNvPicPr>
          <p:nvPr/>
        </p:nvPicPr>
        <p:blipFill>
          <a:blip r:embed="rId3"/>
          <a:srcRect t="95203" r="89901"/>
          <a:stretch>
            <a:fillRect/>
          </a:stretch>
        </p:blipFill>
        <p:spPr>
          <a:xfrm>
            <a:off x="38100" y="8670924"/>
            <a:ext cx="454025" cy="434975"/>
          </a:xfrm>
          <a:prstGeom prst="rect">
            <a:avLst/>
          </a:prstGeom>
        </p:spPr>
      </p:pic>
      <p:pic>
        <p:nvPicPr>
          <p:cNvPr id="28" name="Picture 27">
            <a:extLst>
              <a:ext uri="{FF2B5EF4-FFF2-40B4-BE49-F238E27FC236}">
                <a16:creationId xmlns:a16="http://schemas.microsoft.com/office/drawing/2014/main" id="{2834DDAF-D6FB-A066-5996-7D322A0694E7}"/>
              </a:ext>
            </a:extLst>
          </p:cNvPr>
          <p:cNvPicPr>
            <a:picLocks noGrp="1" noRot="1" noChangeAspect="1" noMove="1" noResize="1" noEditPoints="1" noAdjustHandles="1" noChangeArrowheads="1" noChangeShapeType="1" noCrop="1"/>
          </p:cNvPicPr>
          <p:nvPr/>
        </p:nvPicPr>
        <p:blipFill>
          <a:blip r:embed="rId3"/>
          <a:srcRect l="90254" t="95238"/>
          <a:stretch>
            <a:fillRect/>
          </a:stretch>
        </p:blipFill>
        <p:spPr>
          <a:xfrm>
            <a:off x="4095750" y="8674100"/>
            <a:ext cx="438149" cy="431800"/>
          </a:xfrm>
          <a:prstGeom prst="rect">
            <a:avLst/>
          </a:prstGeom>
        </p:spPr>
      </p:pic>
      <p:sp>
        <p:nvSpPr>
          <p:cNvPr id="10" name="TextBox 9">
            <a:extLst>
              <a:ext uri="{FF2B5EF4-FFF2-40B4-BE49-F238E27FC236}">
                <a16:creationId xmlns:a16="http://schemas.microsoft.com/office/drawing/2014/main" id="{06FF7C91-085E-5B84-3BB5-F7C773834CC1}"/>
              </a:ext>
            </a:extLst>
          </p:cNvPr>
          <p:cNvSpPr txBox="1">
            <a:spLocks noGrp="1" noRot="1" noMove="1" noResize="1" noEditPoints="1" noAdjustHandles="1" noChangeArrowheads="1" noChangeShapeType="1"/>
          </p:cNvSpPr>
          <p:nvPr/>
        </p:nvSpPr>
        <p:spPr>
          <a:xfrm>
            <a:off x="849421" y="3151535"/>
            <a:ext cx="2897087" cy="932989"/>
          </a:xfrm>
          <a:prstGeom prst="rect">
            <a:avLst/>
          </a:prstGeom>
          <a:noFill/>
        </p:spPr>
        <p:txBody>
          <a:bodyPr wrap="square" lIns="0" tIns="0" rIns="0" bIns="0" rtlCol="0">
            <a:noAutofit/>
          </a:bodyPr>
          <a:lstStyle/>
          <a:p>
            <a:pPr>
              <a:lnSpc>
                <a:spcPct val="90000"/>
              </a:lnSpc>
            </a:pPr>
            <a:r>
              <a:rPr lang="en-US" sz="2400" b="1" dirty="0">
                <a:solidFill>
                  <a:schemeClr val="bg1"/>
                </a:solidFill>
                <a:latin typeface="Arial" panose="020B0604020202020204" pitchFamily="34" charset="0"/>
                <a:cs typeface="Arial" panose="020B0604020202020204" pitchFamily="34" charset="0"/>
              </a:rPr>
              <a:t>Need a break?</a:t>
            </a:r>
          </a:p>
          <a:p>
            <a:pPr>
              <a:lnSpc>
                <a:spcPct val="90000"/>
              </a:lnSpc>
            </a:pPr>
            <a:r>
              <a:rPr lang="en-US" sz="3500" b="1" dirty="0">
                <a:solidFill>
                  <a:srgbClr val="F7F2BF"/>
                </a:solidFill>
                <a:latin typeface="Arial" panose="020B0604020202020204" pitchFamily="34" charset="0"/>
                <a:cs typeface="Arial" panose="020B0604020202020204" pitchFamily="34" charset="0"/>
              </a:rPr>
              <a:t>Yes, you do.</a:t>
            </a:r>
          </a:p>
        </p:txBody>
      </p:sp>
    </p:spTree>
    <p:extLst>
      <p:ext uri="{BB962C8B-B14F-4D97-AF65-F5344CB8AC3E}">
        <p14:creationId xmlns:p14="http://schemas.microsoft.com/office/powerpoint/2010/main" val="2769304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49AE77-EFF7-5879-7F12-2CC02EBB0214}"/>
            </a:ext>
          </a:extLst>
        </p:cNvPr>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0778D11-BEF0-005F-773D-8465CA2EDEB9}"/>
              </a:ext>
            </a:extLst>
          </p:cNvPr>
          <p:cNvSpPr>
            <a:spLocks noGrp="1"/>
          </p:cNvSpPr>
          <p:nvPr>
            <p:ph type="pic" sz="quarter" idx="10"/>
          </p:nvPr>
        </p:nvSpPr>
        <p:spPr/>
        <p:txBody>
          <a:bodyPr/>
          <a:lstStyle/>
          <a:p>
            <a:endParaRPr lang="en-US"/>
          </a:p>
        </p:txBody>
      </p:sp>
      <p:sp>
        <p:nvSpPr>
          <p:cNvPr id="11" name="Freeform 10">
            <a:extLst>
              <a:ext uri="{FF2B5EF4-FFF2-40B4-BE49-F238E27FC236}">
                <a16:creationId xmlns:a16="http://schemas.microsoft.com/office/drawing/2014/main" id="{A36A736E-A775-EAB6-DB18-661A05F28828}"/>
              </a:ext>
            </a:extLst>
          </p:cNvPr>
          <p:cNvSpPr>
            <a:spLocks noGrp="1" noRot="1" noMove="1" noResize="1" noEditPoints="1" noAdjustHandles="1" noChangeArrowheads="1" noChangeShapeType="1"/>
          </p:cNvSpPr>
          <p:nvPr/>
        </p:nvSpPr>
        <p:spPr>
          <a:xfrm>
            <a:off x="342900" y="2578100"/>
            <a:ext cx="3886200" cy="1665654"/>
          </a:xfrm>
          <a:custGeom>
            <a:avLst/>
            <a:gdLst>
              <a:gd name="connsiteX0" fmla="*/ 0 w 3657600"/>
              <a:gd name="connsiteY0" fmla="*/ 0 h 1665654"/>
              <a:gd name="connsiteX1" fmla="*/ 70520 w 3657600"/>
              <a:gd name="connsiteY1" fmla="*/ 5005 h 1665654"/>
              <a:gd name="connsiteX2" fmla="*/ 3648757 w 3657600"/>
              <a:gd name="connsiteY2" fmla="*/ 523793 h 1665654"/>
              <a:gd name="connsiteX3" fmla="*/ 3657600 w 3657600"/>
              <a:gd name="connsiteY3" fmla="*/ 525813 h 1665654"/>
              <a:gd name="connsiteX4" fmla="*/ 3657600 w 3657600"/>
              <a:gd name="connsiteY4" fmla="*/ 1665654 h 1665654"/>
              <a:gd name="connsiteX5" fmla="*/ 0 w 3657600"/>
              <a:gd name="connsiteY5" fmla="*/ 1665654 h 1665654"/>
              <a:gd name="connsiteX6" fmla="*/ 0 w 3657600"/>
              <a:gd name="connsiteY6" fmla="*/ 0 h 1665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7600" h="1665654">
                <a:moveTo>
                  <a:pt x="0" y="0"/>
                </a:moveTo>
                <a:lnTo>
                  <a:pt x="70520" y="5005"/>
                </a:lnTo>
                <a:cubicBezTo>
                  <a:pt x="1340498" y="108275"/>
                  <a:pt x="2543050" y="285101"/>
                  <a:pt x="3648757" y="523793"/>
                </a:cubicBezTo>
                <a:lnTo>
                  <a:pt x="3657600" y="525813"/>
                </a:lnTo>
                <a:lnTo>
                  <a:pt x="3657600" y="1665654"/>
                </a:lnTo>
                <a:lnTo>
                  <a:pt x="0" y="1665654"/>
                </a:lnTo>
                <a:lnTo>
                  <a:pt x="0" y="0"/>
                </a:lnTo>
                <a:close/>
              </a:path>
            </a:pathLst>
          </a:cu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55C0D3CA-9E63-C4F4-5424-CB9E9DF95511}"/>
              </a:ext>
            </a:extLst>
          </p:cNvPr>
          <p:cNvSpPr txBox="1">
            <a:spLocks noGrp="1" noRot="1" noMove="1" noResize="1" noEditPoints="1" noAdjustHandles="1" noChangeArrowheads="1" noChangeShapeType="1"/>
          </p:cNvSpPr>
          <p:nvPr/>
        </p:nvSpPr>
        <p:spPr>
          <a:xfrm>
            <a:off x="875728" y="4437413"/>
            <a:ext cx="2670112" cy="774675"/>
          </a:xfrm>
          <a:prstGeom prst="rect">
            <a:avLst/>
          </a:prstGeom>
          <a:noFill/>
        </p:spPr>
        <p:txBody>
          <a:bodyPr wrap="square" lIns="0" tIns="0" rIns="0" bIns="0" rtlCol="0">
            <a:noAutofit/>
          </a:bodyPr>
          <a:lstStyle/>
          <a:p>
            <a:pPr>
              <a:lnSpc>
                <a:spcPct val="120000"/>
              </a:lnSpc>
            </a:pPr>
            <a:r>
              <a:rPr lang="en-US" sz="1400" b="1" dirty="0">
                <a:solidFill>
                  <a:srgbClr val="0074BD"/>
                </a:solidFill>
                <a:latin typeface="Arial" panose="020B0604020202020204" pitchFamily="34" charset="0"/>
                <a:cs typeface="Arial" panose="020B0604020202020204" pitchFamily="34" charset="0"/>
              </a:rPr>
              <a:t>Caring for a loved one is love in action. </a:t>
            </a:r>
            <a:r>
              <a:rPr lang="en-US" sz="1400" dirty="0">
                <a:latin typeface="Arial" panose="020B0604020202020204" pitchFamily="34" charset="0"/>
                <a:cs typeface="Arial" panose="020B0604020202020204" pitchFamily="34" charset="0"/>
              </a:rPr>
              <a:t>But it’s also hard work. You don’t have to do it alone. </a:t>
            </a:r>
          </a:p>
        </p:txBody>
      </p:sp>
      <p:sp>
        <p:nvSpPr>
          <p:cNvPr id="14" name="Rectangle 13">
            <a:extLst>
              <a:ext uri="{FF2B5EF4-FFF2-40B4-BE49-F238E27FC236}">
                <a16:creationId xmlns:a16="http://schemas.microsoft.com/office/drawing/2014/main" id="{0C9E33A2-E68F-4839-F626-49AF667C45C9}"/>
              </a:ext>
            </a:extLst>
          </p:cNvPr>
          <p:cNvSpPr/>
          <p:nvPr/>
        </p:nvSpPr>
        <p:spPr>
          <a:xfrm>
            <a:off x="1078930" y="6553200"/>
            <a:ext cx="858744" cy="910998"/>
          </a:xfrm>
          <a:prstGeom prst="rect">
            <a:avLst/>
          </a:prstGeom>
          <a:noFill/>
          <a:ln w="381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Arial" panose="020B0604020202020204" pitchFamily="34" charset="0"/>
                <a:cs typeface="Arial" panose="020B0604020202020204" pitchFamily="34" charset="0"/>
              </a:rPr>
              <a:t>INSERT </a:t>
            </a:r>
            <a:br>
              <a:rPr lang="en-US" sz="1000" dirty="0">
                <a:solidFill>
                  <a:schemeClr val="tx1"/>
                </a:solidFill>
                <a:latin typeface="Arial" panose="020B0604020202020204" pitchFamily="34" charset="0"/>
                <a:cs typeface="Arial" panose="020B0604020202020204" pitchFamily="34" charset="0"/>
              </a:rPr>
            </a:br>
            <a:r>
              <a:rPr lang="en-US" sz="1000" dirty="0">
                <a:solidFill>
                  <a:schemeClr val="tx1"/>
                </a:solidFill>
                <a:latin typeface="Arial" panose="020B0604020202020204" pitchFamily="34" charset="0"/>
                <a:cs typeface="Arial" panose="020B0604020202020204" pitchFamily="34" charset="0"/>
              </a:rPr>
              <a:t>QR CODE</a:t>
            </a:r>
          </a:p>
        </p:txBody>
      </p:sp>
      <p:sp>
        <p:nvSpPr>
          <p:cNvPr id="15" name="TextBox 14">
            <a:extLst>
              <a:ext uri="{FF2B5EF4-FFF2-40B4-BE49-F238E27FC236}">
                <a16:creationId xmlns:a16="http://schemas.microsoft.com/office/drawing/2014/main" id="{8FBACF96-BCAB-D1DE-FB24-8A7023FE1750}"/>
              </a:ext>
            </a:extLst>
          </p:cNvPr>
          <p:cNvSpPr txBox="1">
            <a:spLocks noGrp="1" noRot="1" noMove="1" noResize="1" noEditPoints="1" noAdjustHandles="1" noChangeArrowheads="1" noChangeShapeType="1"/>
          </p:cNvSpPr>
          <p:nvPr/>
        </p:nvSpPr>
        <p:spPr>
          <a:xfrm>
            <a:off x="2102109" y="6532881"/>
            <a:ext cx="1646939" cy="944880"/>
          </a:xfrm>
          <a:prstGeom prst="rect">
            <a:avLst/>
          </a:prstGeom>
          <a:noFill/>
        </p:spPr>
        <p:txBody>
          <a:bodyPr wrap="square" lIns="0" tIns="0" rIns="0" bIns="0" rtlCol="0" anchor="ctr">
            <a:noAutofit/>
          </a:bodyPr>
          <a:lstStyle/>
          <a:p>
            <a:pPr>
              <a:spcAft>
                <a:spcPts val="600"/>
              </a:spcAft>
            </a:pPr>
            <a:r>
              <a:rPr lang="en-US" sz="1100" dirty="0">
                <a:latin typeface="Arial" panose="020B0604020202020204" pitchFamily="34" charset="0"/>
                <a:cs typeface="Arial" panose="020B0604020202020204" pitchFamily="34" charset="0"/>
              </a:rPr>
              <a:t>Call</a:t>
            </a:r>
            <a:r>
              <a:rPr lang="en-US" sz="1100" b="1" dirty="0">
                <a:solidFill>
                  <a:srgbClr val="7030A0"/>
                </a:solidFill>
                <a:latin typeface="Arial" panose="020B0604020202020204" pitchFamily="34" charset="0"/>
                <a:cs typeface="Arial" panose="020B0604020202020204" pitchFamily="34" charset="0"/>
              </a:rPr>
              <a:t>:</a:t>
            </a:r>
            <a:br>
              <a:rPr lang="en-US" sz="1100" b="1" dirty="0">
                <a:solidFill>
                  <a:srgbClr val="7030A0"/>
                </a:solidFill>
                <a:latin typeface="Arial" panose="020B0604020202020204" pitchFamily="34" charset="0"/>
                <a:cs typeface="Arial" panose="020B0604020202020204" pitchFamily="34" charset="0"/>
              </a:rPr>
            </a:br>
            <a:r>
              <a:rPr lang="en-US" sz="1100" b="1" dirty="0">
                <a:solidFill>
                  <a:srgbClr val="7030A0"/>
                </a:solidFill>
                <a:latin typeface="Arial" panose="020B0604020202020204" pitchFamily="34" charset="0"/>
                <a:cs typeface="Arial" panose="020B0604020202020204" pitchFamily="34" charset="0"/>
              </a:rPr>
              <a:t>[###-###-####]</a:t>
            </a:r>
          </a:p>
          <a:p>
            <a:pPr>
              <a:spcAft>
                <a:spcPts val="600"/>
              </a:spcAft>
            </a:pPr>
            <a:r>
              <a:rPr lang="en-US" sz="1100" dirty="0">
                <a:latin typeface="Arial" panose="020B0604020202020204" pitchFamily="34" charset="0"/>
                <a:cs typeface="Arial" panose="020B0604020202020204" pitchFamily="34" charset="0"/>
              </a:rPr>
              <a:t>Visit:</a:t>
            </a:r>
            <a:br>
              <a:rPr lang="en-US" sz="1100" dirty="0">
                <a:latin typeface="Arial" panose="020B0604020202020204" pitchFamily="34" charset="0"/>
                <a:cs typeface="Arial" panose="020B0604020202020204" pitchFamily="34" charset="0"/>
              </a:rPr>
            </a:br>
            <a:r>
              <a:rPr lang="en-US" sz="1100" b="1" dirty="0">
                <a:solidFill>
                  <a:srgbClr val="7030A0"/>
                </a:solidFill>
                <a:latin typeface="Arial" panose="020B0604020202020204" pitchFamily="34" charset="0"/>
                <a:cs typeface="Arial" panose="020B0604020202020204" pitchFamily="34" charset="0"/>
              </a:rPr>
              <a:t>[Website URL]</a:t>
            </a:r>
            <a:endParaRPr lang="en-US" sz="1100" dirty="0">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A1C8D594-B557-05EB-3ABA-0D9CEF8A1B46}"/>
              </a:ext>
            </a:extLst>
          </p:cNvPr>
          <p:cNvSpPr/>
          <p:nvPr/>
        </p:nvSpPr>
        <p:spPr>
          <a:xfrm>
            <a:off x="1078938" y="7731767"/>
            <a:ext cx="1613471" cy="651199"/>
          </a:xfrm>
          <a:prstGeom prst="rect">
            <a:avLst/>
          </a:prstGeom>
          <a:noFill/>
          <a:ln w="381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Arial" panose="020B0604020202020204" pitchFamily="34" charset="0"/>
                <a:cs typeface="Arial" panose="020B0604020202020204" pitchFamily="34" charset="0"/>
              </a:rPr>
              <a:t>[ YOUR LOGO HERE ]</a:t>
            </a:r>
          </a:p>
        </p:txBody>
      </p:sp>
      <p:sp>
        <p:nvSpPr>
          <p:cNvPr id="18" name="TextBox 17">
            <a:extLst>
              <a:ext uri="{FF2B5EF4-FFF2-40B4-BE49-F238E27FC236}">
                <a16:creationId xmlns:a16="http://schemas.microsoft.com/office/drawing/2014/main" id="{E8211978-BDD5-9B80-01D6-3712C35EFF1F}"/>
              </a:ext>
            </a:extLst>
          </p:cNvPr>
          <p:cNvSpPr txBox="1">
            <a:spLocks noGrp="1" noRot="1" noMove="1" noResize="1" noEditPoints="1" noAdjustHandles="1" noChangeArrowheads="1" noChangeShapeType="1"/>
          </p:cNvSpPr>
          <p:nvPr/>
        </p:nvSpPr>
        <p:spPr>
          <a:xfrm>
            <a:off x="1058609" y="5636293"/>
            <a:ext cx="2548192" cy="818936"/>
          </a:xfrm>
          <a:prstGeom prst="rect">
            <a:avLst/>
          </a:prstGeom>
          <a:noFill/>
        </p:spPr>
        <p:txBody>
          <a:bodyPr wrap="square" lIns="0" tIns="0" rIns="0" bIns="0" rtlCol="0">
            <a:noAutofit/>
          </a:bodyPr>
          <a:lstStyle/>
          <a:p>
            <a:pPr>
              <a:lnSpc>
                <a:spcPct val="110000"/>
              </a:lnSpc>
            </a:pPr>
            <a:r>
              <a:rPr lang="en-US" sz="1200" b="1" dirty="0">
                <a:solidFill>
                  <a:srgbClr val="7030A0"/>
                </a:solidFill>
                <a:latin typeface="Arial" panose="020B0604020202020204" pitchFamily="34" charset="0"/>
                <a:cs typeface="Arial" panose="020B0604020202020204" pitchFamily="34" charset="0"/>
              </a:rPr>
              <a:t>Support is available.</a:t>
            </a:r>
            <a:endParaRPr lang="en-US" sz="1200" dirty="0">
              <a:solidFill>
                <a:srgbClr val="7030A0"/>
              </a:solidFill>
              <a:latin typeface="Arial" panose="020B0604020202020204" pitchFamily="34" charset="0"/>
              <a:cs typeface="Arial" panose="020B0604020202020204" pitchFamily="34" charset="0"/>
            </a:endParaRPr>
          </a:p>
          <a:p>
            <a:pPr>
              <a:lnSpc>
                <a:spcPct val="110000"/>
              </a:lnSpc>
            </a:pPr>
            <a:r>
              <a:rPr lang="en-US" sz="1200" dirty="0">
                <a:latin typeface="Arial" panose="020B0604020202020204" pitchFamily="34" charset="0"/>
                <a:cs typeface="Arial" panose="020B0604020202020204" pitchFamily="34" charset="0"/>
              </a:rPr>
              <a:t>Many services are free or low-cost.</a:t>
            </a:r>
          </a:p>
          <a:p>
            <a:pPr>
              <a:lnSpc>
                <a:spcPct val="110000"/>
              </a:lnSpc>
            </a:pPr>
            <a:endParaRPr lang="en-US" sz="1200" dirty="0">
              <a:latin typeface="Arial" panose="020B0604020202020204" pitchFamily="34" charset="0"/>
              <a:cs typeface="Arial" panose="020B0604020202020204" pitchFamily="34" charset="0"/>
            </a:endParaRPr>
          </a:p>
          <a:p>
            <a:pPr>
              <a:lnSpc>
                <a:spcPct val="110000"/>
              </a:lnSpc>
            </a:pPr>
            <a:r>
              <a:rPr lang="en-US" sz="1200" b="1" dirty="0">
                <a:latin typeface="Arial" panose="020B0604020202020204" pitchFamily="34" charset="0"/>
                <a:cs typeface="Arial" panose="020B0604020202020204" pitchFamily="34" charset="0"/>
              </a:rPr>
              <a:t>Take the first step:</a:t>
            </a:r>
            <a:endParaRPr lang="en-US" sz="1200" dirty="0">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B86479BC-F39E-B80B-9DDA-CD24F49B8375}"/>
              </a:ext>
            </a:extLst>
          </p:cNvPr>
          <p:cNvPicPr>
            <a:picLocks noGrp="1" noRot="1" noMove="1" noResize="1" noEditPoints="1" noAdjustHandles="1" noChangeArrowheads="1" noChangeShapeType="1" noCrop="1"/>
          </p:cNvPicPr>
          <p:nvPr/>
        </p:nvPicPr>
        <p:blipFill>
          <a:blip r:embed="rId2"/>
          <a:srcRect r="90325" b="95273"/>
          <a:stretch>
            <a:fillRect/>
          </a:stretch>
        </p:blipFill>
        <p:spPr>
          <a:xfrm>
            <a:off x="38100" y="38100"/>
            <a:ext cx="434975" cy="428625"/>
          </a:xfrm>
          <a:prstGeom prst="rect">
            <a:avLst/>
          </a:prstGeom>
        </p:spPr>
      </p:pic>
      <p:pic>
        <p:nvPicPr>
          <p:cNvPr id="20" name="Picture 19">
            <a:extLst>
              <a:ext uri="{FF2B5EF4-FFF2-40B4-BE49-F238E27FC236}">
                <a16:creationId xmlns:a16="http://schemas.microsoft.com/office/drawing/2014/main" id="{A3917F44-4993-15B8-C605-BC150A041926}"/>
              </a:ext>
            </a:extLst>
          </p:cNvPr>
          <p:cNvPicPr>
            <a:picLocks noGrp="1" noRot="1" noMove="1" noResize="1" noEditPoints="1" noAdjustHandles="1" noChangeArrowheads="1" noChangeShapeType="1" noCrop="1"/>
          </p:cNvPicPr>
          <p:nvPr/>
        </p:nvPicPr>
        <p:blipFill>
          <a:blip r:embed="rId2"/>
          <a:srcRect l="90396" b="95238"/>
          <a:stretch>
            <a:fillRect/>
          </a:stretch>
        </p:blipFill>
        <p:spPr>
          <a:xfrm>
            <a:off x="4102100" y="38101"/>
            <a:ext cx="431800" cy="431800"/>
          </a:xfrm>
          <a:prstGeom prst="rect">
            <a:avLst/>
          </a:prstGeom>
        </p:spPr>
      </p:pic>
      <p:pic>
        <p:nvPicPr>
          <p:cNvPr id="21" name="Picture 20">
            <a:extLst>
              <a:ext uri="{FF2B5EF4-FFF2-40B4-BE49-F238E27FC236}">
                <a16:creationId xmlns:a16="http://schemas.microsoft.com/office/drawing/2014/main" id="{50FB7739-961E-DB8D-6C9B-254DC9D9E0BE}"/>
              </a:ext>
            </a:extLst>
          </p:cNvPr>
          <p:cNvPicPr>
            <a:picLocks noGrp="1" noRot="1" noMove="1" noResize="1" noEditPoints="1" noAdjustHandles="1" noChangeArrowheads="1" noChangeShapeType="1" noCrop="1"/>
          </p:cNvPicPr>
          <p:nvPr/>
        </p:nvPicPr>
        <p:blipFill>
          <a:blip r:embed="rId2"/>
          <a:srcRect t="95203" r="89901"/>
          <a:stretch>
            <a:fillRect/>
          </a:stretch>
        </p:blipFill>
        <p:spPr>
          <a:xfrm>
            <a:off x="38100" y="8670924"/>
            <a:ext cx="454025" cy="434975"/>
          </a:xfrm>
          <a:prstGeom prst="rect">
            <a:avLst/>
          </a:prstGeom>
        </p:spPr>
      </p:pic>
      <p:pic>
        <p:nvPicPr>
          <p:cNvPr id="22" name="Picture 21">
            <a:extLst>
              <a:ext uri="{FF2B5EF4-FFF2-40B4-BE49-F238E27FC236}">
                <a16:creationId xmlns:a16="http://schemas.microsoft.com/office/drawing/2014/main" id="{A8B2DAC4-BBAC-451B-6D2E-C4D7FBF11315}"/>
              </a:ext>
            </a:extLst>
          </p:cNvPr>
          <p:cNvPicPr>
            <a:picLocks noGrp="1" noRot="1" noMove="1" noResize="1" noEditPoints="1" noAdjustHandles="1" noChangeArrowheads="1" noChangeShapeType="1" noCrop="1"/>
          </p:cNvPicPr>
          <p:nvPr/>
        </p:nvPicPr>
        <p:blipFill>
          <a:blip r:embed="rId2"/>
          <a:srcRect l="90254" t="95238"/>
          <a:stretch>
            <a:fillRect/>
          </a:stretch>
        </p:blipFill>
        <p:spPr>
          <a:xfrm>
            <a:off x="4095750" y="8674100"/>
            <a:ext cx="438149" cy="431800"/>
          </a:xfrm>
          <a:prstGeom prst="rect">
            <a:avLst/>
          </a:prstGeom>
        </p:spPr>
      </p:pic>
      <p:sp>
        <p:nvSpPr>
          <p:cNvPr id="23" name="TextBox 22">
            <a:extLst>
              <a:ext uri="{FF2B5EF4-FFF2-40B4-BE49-F238E27FC236}">
                <a16:creationId xmlns:a16="http://schemas.microsoft.com/office/drawing/2014/main" id="{84A4037E-24C1-00C9-164B-C8A5BB7B5E3A}"/>
              </a:ext>
            </a:extLst>
          </p:cNvPr>
          <p:cNvSpPr txBox="1">
            <a:spLocks noGrp="1" noRot="1" noMove="1" noResize="1" noEditPoints="1" noAdjustHandles="1" noChangeArrowheads="1" noChangeShapeType="1"/>
          </p:cNvSpPr>
          <p:nvPr/>
        </p:nvSpPr>
        <p:spPr>
          <a:xfrm>
            <a:off x="849421" y="3151535"/>
            <a:ext cx="2897087" cy="932989"/>
          </a:xfrm>
          <a:prstGeom prst="rect">
            <a:avLst/>
          </a:prstGeom>
          <a:noFill/>
        </p:spPr>
        <p:txBody>
          <a:bodyPr wrap="square" lIns="0" tIns="0" rIns="0" bIns="0" rtlCol="0">
            <a:noAutofit/>
          </a:bodyPr>
          <a:lstStyle/>
          <a:p>
            <a:pPr>
              <a:lnSpc>
                <a:spcPct val="90000"/>
              </a:lnSpc>
            </a:pPr>
            <a:r>
              <a:rPr lang="en-US" sz="2400" b="1" dirty="0">
                <a:solidFill>
                  <a:schemeClr val="bg1"/>
                </a:solidFill>
                <a:latin typeface="Arial" panose="020B0604020202020204" pitchFamily="34" charset="0"/>
                <a:cs typeface="Arial" panose="020B0604020202020204" pitchFamily="34" charset="0"/>
              </a:rPr>
              <a:t>Need a break?</a:t>
            </a:r>
          </a:p>
          <a:p>
            <a:pPr>
              <a:lnSpc>
                <a:spcPct val="90000"/>
              </a:lnSpc>
            </a:pPr>
            <a:r>
              <a:rPr lang="en-US" sz="3500" b="1" dirty="0">
                <a:solidFill>
                  <a:srgbClr val="F7F2BF"/>
                </a:solidFill>
                <a:latin typeface="Arial" panose="020B0604020202020204" pitchFamily="34" charset="0"/>
                <a:cs typeface="Arial" panose="020B0604020202020204" pitchFamily="34" charset="0"/>
              </a:rPr>
              <a:t>Yes, you do.</a:t>
            </a:r>
          </a:p>
        </p:txBody>
      </p:sp>
    </p:spTree>
    <p:extLst>
      <p:ext uri="{BB962C8B-B14F-4D97-AF65-F5344CB8AC3E}">
        <p14:creationId xmlns:p14="http://schemas.microsoft.com/office/powerpoint/2010/main" val="132759609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EFD838F50C809419833ADFDDC439BAD" ma:contentTypeVersion="12" ma:contentTypeDescription="Create a new document." ma:contentTypeScope="" ma:versionID="9c19c239f70f5a3cfcf749683c35ce7a">
  <xsd:schema xmlns:xsd="http://www.w3.org/2001/XMLSchema" xmlns:xs="http://www.w3.org/2001/XMLSchema" xmlns:p="http://schemas.microsoft.com/office/2006/metadata/properties" xmlns:ns2="ce515827-875c-4789-a4f7-2bbc90a91c69" xmlns:ns3="b4ca7606-c918-4595-bd59-8c4ec440dd12" targetNamespace="http://schemas.microsoft.com/office/2006/metadata/properties" ma:root="true" ma:fieldsID="2ea5867b3606a3388fbc92ddd69fd22b" ns2:_="" ns3:_="">
    <xsd:import namespace="ce515827-875c-4789-a4f7-2bbc90a91c69"/>
    <xsd:import namespace="b4ca7606-c918-4595-bd59-8c4ec440dd1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LengthInSecond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515827-875c-4789-a4f7-2bbc90a91c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5e5ee79-a0d5-4599-a710-4b5df4c1043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4ca7606-c918-4595-bd59-8c4ec440dd1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3c3dfb2-c01c-43d6-88fd-d2845f220f20}" ma:internalName="TaxCatchAll" ma:showField="CatchAllData" ma:web="b4ca7606-c918-4595-bd59-8c4ec440dd1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4ca7606-c918-4595-bd59-8c4ec440dd12" xsi:nil="true"/>
    <lcf76f155ced4ddcb4097134ff3c332f xmlns="ce515827-875c-4789-a4f7-2bbc90a91c69">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A57D875-B014-4571-A3CC-660381D01A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515827-875c-4789-a4f7-2bbc90a91c69"/>
    <ds:schemaRef ds:uri="b4ca7606-c918-4595-bd59-8c4ec440dd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272A037-256F-46DD-8FC5-64243636C82D}">
  <ds:schemaRefs>
    <ds:schemaRef ds:uri="http://schemas.microsoft.com/office/2006/metadata/properties"/>
    <ds:schemaRef ds:uri="http://schemas.microsoft.com/office/infopath/2007/PartnerControls"/>
    <ds:schemaRef ds:uri="b4ca7606-c918-4595-bd59-8c4ec440dd12"/>
    <ds:schemaRef ds:uri="ce515827-875c-4789-a4f7-2bbc90a91c69"/>
  </ds:schemaRefs>
</ds:datastoreItem>
</file>

<file path=customXml/itemProps3.xml><?xml version="1.0" encoding="utf-8"?>
<ds:datastoreItem xmlns:ds="http://schemas.openxmlformats.org/officeDocument/2006/customXml" ds:itemID="{E685F174-8015-4BCD-AE9D-F1B201430F0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176</TotalTime>
  <Words>480</Words>
  <Application>Microsoft Office PowerPoint</Application>
  <PresentationFormat>Custom</PresentationFormat>
  <Paragraphs>56</Paragraphs>
  <Slides>5</Slides>
  <Notes>1</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Evan Potler</dc:creator>
  <cp:lastModifiedBy>Kristen Peterson</cp:lastModifiedBy>
  <cp:revision>68</cp:revision>
  <dcterms:created xsi:type="dcterms:W3CDTF">2025-08-19T12:36:00Z</dcterms:created>
  <dcterms:modified xsi:type="dcterms:W3CDTF">2025-09-26T01:06:13Z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0x010100CEFD838F50C809419833ADFDDC439BAD</vt:lpwstr>
  </property>
  <property fmtid="{D5CDD505-2E9C-101B-9397-08002B2CF9AE}" pid="3" name="MediaServiceImageTags">
    <vt:lpwstr/>
  </property>
</Properties>
</file>